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44">
          <p15:clr>
            <a:srgbClr val="747775"/>
          </p15:clr>
        </p15:guide>
        <p15:guide id="2" orient="horz" pos="6591">
          <p15:clr>
            <a:srgbClr val="747775"/>
          </p15:clr>
        </p15:guide>
        <p15:guide id="3" pos="1587">
          <p15:clr>
            <a:srgbClr val="747775"/>
          </p15:clr>
        </p15:guide>
        <p15:guide id="4" pos="3175">
          <p15:clr>
            <a:srgbClr val="747775"/>
          </p15:clr>
        </p15:guide>
        <p15:guide id="5" orient="horz" pos="336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44" orient="horz"/>
        <p:guide pos="6591" orient="horz"/>
        <p:guide pos="1587"/>
        <p:guide pos="3175"/>
        <p:guide pos="3368" orient="horz"/>
      </p:guideLst>
    </p:cSldViewPr>
  </p:slideViewPr>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viewProps" Target="viewProps.xml"/><Relationship Id="rId1" Type="http://schemas.openxmlformats.org/officeDocument/2006/relationships/theme" Target="theme/theme1.xml"/><Relationship Id="rId6" Type="http://schemas.openxmlformats.org/officeDocument/2006/relationships/slide" Target="slides/slide1.xml"/><Relationship Id="rId5" Type="http://schemas.openxmlformats.org/officeDocument/2006/relationships/notesMaster" Target="notesMasters/notesMaster1.xml"/><Relationship Id="rId10" Type="http://schemas.openxmlformats.org/officeDocument/2006/relationships/customXml" Target="../customXml/item3.xml"/><Relationship Id="rId4" Type="http://schemas.openxmlformats.org/officeDocument/2006/relationships/slideMaster" Target="slideMasters/slideMaster1.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7dd719618d_0_32: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7dd719618d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 Id="rId4" Type="http://schemas.openxmlformats.org/officeDocument/2006/relationships/image" Target="../media/image2.png"/><Relationship Id="rId10" Type="http://schemas.openxmlformats.org/officeDocument/2006/relationships/image" Target="../media/image4.png"/><Relationship Id="rId9" Type="http://schemas.openxmlformats.org/officeDocument/2006/relationships/image" Target="../media/image1.png"/><Relationship Id="rId5" Type="http://schemas.openxmlformats.org/officeDocument/2006/relationships/image" Target="../media/image8.png"/><Relationship Id="rId6" Type="http://schemas.openxmlformats.org/officeDocument/2006/relationships/image" Target="../media/image5.png"/><Relationship Id="rId7" Type="http://schemas.openxmlformats.org/officeDocument/2006/relationships/image" Target="../media/image3.png"/><Relationship Id="rId8"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150" y="0"/>
            <a:ext cx="7560309" cy="5342223"/>
          </a:xfrm>
          <a:custGeom>
            <a:rect b="b" l="l" r="r" t="t"/>
            <a:pathLst>
              <a:path extrusionOk="0" h="3822700" w="7560309">
                <a:moveTo>
                  <a:pt x="7559992" y="0"/>
                </a:moveTo>
                <a:lnTo>
                  <a:pt x="0" y="0"/>
                </a:lnTo>
                <a:lnTo>
                  <a:pt x="0" y="3822191"/>
                </a:lnTo>
                <a:lnTo>
                  <a:pt x="7559992" y="3822191"/>
                </a:lnTo>
                <a:lnTo>
                  <a:pt x="7559992" y="0"/>
                </a:lnTo>
                <a:close/>
              </a:path>
            </a:pathLst>
          </a:custGeom>
          <a:solidFill>
            <a:srgbClr val="003C5A"/>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55" name="Google Shape;55;p13"/>
          <p:cNvSpPr txBox="1"/>
          <p:nvPr/>
        </p:nvSpPr>
        <p:spPr>
          <a:xfrm>
            <a:off x="2672400" y="228600"/>
            <a:ext cx="2215200" cy="511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000">
                <a:solidFill>
                  <a:schemeClr val="lt1"/>
                </a:solidFill>
                <a:latin typeface="Calibri"/>
                <a:ea typeface="Calibri"/>
                <a:cs typeface="Calibri"/>
                <a:sym typeface="Calibri"/>
              </a:rPr>
              <a:t>Foreword</a:t>
            </a:r>
            <a:endParaRPr b="1" sz="1000">
              <a:solidFill>
                <a:schemeClr val="lt1"/>
              </a:solidFill>
              <a:latin typeface="Calibri"/>
              <a:ea typeface="Calibri"/>
              <a:cs typeface="Calibri"/>
              <a:sym typeface="Calibri"/>
            </a:endParaRPr>
          </a:p>
          <a:p>
            <a:pPr indent="0" lvl="0" marL="0" rtl="0" algn="l">
              <a:spcBef>
                <a:spcPts val="1000"/>
              </a:spcBef>
              <a:spcAft>
                <a:spcPts val="0"/>
              </a:spcAft>
              <a:buClr>
                <a:schemeClr val="dk1"/>
              </a:buClr>
              <a:buSzPts val="1100"/>
              <a:buFont typeface="Arial"/>
              <a:buNone/>
            </a:pPr>
            <a:r>
              <a:rPr lang="en" sz="800">
                <a:solidFill>
                  <a:schemeClr val="lt1"/>
                </a:solidFill>
                <a:latin typeface="Calibri"/>
                <a:ea typeface="Calibri"/>
                <a:cs typeface="Calibri"/>
                <a:sym typeface="Calibri"/>
              </a:rPr>
              <a:t>Adolescents experience a transition during puberty which is characterized by changes that occur in the body, psychologically, and socially. These changes can affect social development along with the demands and expectations of those around them. </a:t>
            </a:r>
            <a:endParaRPr sz="800">
              <a:solidFill>
                <a:schemeClr val="lt1"/>
              </a:solidFill>
              <a:latin typeface="Calibri"/>
              <a:ea typeface="Calibri"/>
              <a:cs typeface="Calibri"/>
              <a:sym typeface="Calibri"/>
            </a:endParaRPr>
          </a:p>
          <a:p>
            <a:pPr indent="0" lvl="0" marL="0" rtl="0" algn="l">
              <a:spcBef>
                <a:spcPts val="1000"/>
              </a:spcBef>
              <a:spcAft>
                <a:spcPts val="0"/>
              </a:spcAft>
              <a:buClr>
                <a:schemeClr val="dk1"/>
              </a:buClr>
              <a:buSzPts val="1100"/>
              <a:buFont typeface="Arial"/>
              <a:buNone/>
            </a:pPr>
            <a:r>
              <a:rPr lang="en" sz="800">
                <a:solidFill>
                  <a:schemeClr val="lt1"/>
                </a:solidFill>
                <a:latin typeface="Calibri"/>
                <a:ea typeface="Calibri"/>
                <a:cs typeface="Calibri"/>
                <a:sym typeface="Calibri"/>
              </a:rPr>
              <a:t>Based on ___, one of the problems that occur in adolescents is related to ___. </a:t>
            </a:r>
            <a:endParaRPr sz="800">
              <a:solidFill>
                <a:schemeClr val="lt1"/>
              </a:solidFill>
              <a:latin typeface="Calibri"/>
              <a:ea typeface="Calibri"/>
              <a:cs typeface="Calibri"/>
              <a:sym typeface="Calibri"/>
            </a:endParaRPr>
          </a:p>
          <a:p>
            <a:pPr indent="0" lvl="0" marL="0" rtl="0" algn="l">
              <a:spcBef>
                <a:spcPts val="1000"/>
              </a:spcBef>
              <a:spcAft>
                <a:spcPts val="1000"/>
              </a:spcAft>
              <a:buClr>
                <a:schemeClr val="dk1"/>
              </a:buClr>
              <a:buSzPts val="1100"/>
              <a:buFont typeface="Arial"/>
              <a:buNone/>
            </a:pPr>
            <a:r>
              <a:t/>
            </a:r>
            <a:endParaRPr sz="800">
              <a:solidFill>
                <a:schemeClr val="lt1"/>
              </a:solidFill>
              <a:latin typeface="Calibri"/>
              <a:ea typeface="Calibri"/>
              <a:cs typeface="Calibri"/>
              <a:sym typeface="Calibri"/>
            </a:endParaRPr>
          </a:p>
        </p:txBody>
      </p:sp>
      <p:sp>
        <p:nvSpPr>
          <p:cNvPr id="56" name="Google Shape;56;p13"/>
          <p:cNvSpPr txBox="1"/>
          <p:nvPr/>
        </p:nvSpPr>
        <p:spPr>
          <a:xfrm>
            <a:off x="5040050" y="228600"/>
            <a:ext cx="2215200" cy="511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lt1"/>
                </a:solidFill>
                <a:latin typeface="Calibri"/>
                <a:ea typeface="Calibri"/>
                <a:cs typeface="Calibri"/>
                <a:sym typeface="Calibri"/>
              </a:rPr>
              <a:t>PKBI Bali in collaboration with the Johns Hopkins University Center for Communication Program (CCP) and ThinkPlace, together with adolescents, schools, and related agencies in Denpasar City developed five innovations that aim to create a gender equitable environment in which very young adolescents (VYAs) can grow and thrive. One of the innovations that emerged is the Exhibition. This exhibition was developed as a creative space for youth, parents, and regional policy makers to narrate the dynamics of the adolescent world in a unique and fun form.</a:t>
            </a:r>
            <a:endParaRPr sz="800">
              <a:solidFill>
                <a:schemeClr val="lt1"/>
              </a:solidFill>
              <a:latin typeface="Calibri"/>
              <a:ea typeface="Calibri"/>
              <a:cs typeface="Calibri"/>
              <a:sym typeface="Calibri"/>
            </a:endParaRPr>
          </a:p>
          <a:p>
            <a:pPr indent="0" lvl="0" marL="0" rtl="0" algn="l">
              <a:spcBef>
                <a:spcPts val="1000"/>
              </a:spcBef>
              <a:spcAft>
                <a:spcPts val="0"/>
              </a:spcAft>
              <a:buNone/>
            </a:pPr>
            <a:r>
              <a:rPr lang="en" sz="800">
                <a:solidFill>
                  <a:schemeClr val="lt1"/>
                </a:solidFill>
                <a:latin typeface="Calibri"/>
                <a:ea typeface="Calibri"/>
                <a:cs typeface="Calibri"/>
                <a:sym typeface="Calibri"/>
              </a:rPr>
              <a:t>This dynamic raises the issue of gender inequality that results in bullying and unconsciously influences the growth and development of adolescents. By reading, seeing, hearing, and interpreting various adolescent stories, the Exhibition aims to touch the hearts of every audience regardless of age.</a:t>
            </a:r>
            <a:endParaRPr sz="800">
              <a:solidFill>
                <a:schemeClr val="lt1"/>
              </a:solidFill>
              <a:latin typeface="Calibri"/>
              <a:ea typeface="Calibri"/>
              <a:cs typeface="Calibri"/>
              <a:sym typeface="Calibri"/>
            </a:endParaRPr>
          </a:p>
          <a:p>
            <a:pPr indent="0" lvl="0" marL="0" rtl="0" algn="l">
              <a:spcBef>
                <a:spcPts val="1000"/>
              </a:spcBef>
              <a:spcAft>
                <a:spcPts val="1000"/>
              </a:spcAft>
              <a:buNone/>
            </a:pPr>
            <a:r>
              <a:rPr lang="en" sz="800">
                <a:solidFill>
                  <a:schemeClr val="lt1"/>
                </a:solidFill>
                <a:latin typeface="Calibri"/>
                <a:ea typeface="Calibri"/>
                <a:cs typeface="Calibri"/>
                <a:sym typeface="Calibri"/>
              </a:rPr>
              <a:t>This Exhibition is expected to provide a space for dialogue that is fun and interesting, yet still enables visitors to reflect on gender norms in society. Hopefully, through the Exhibition, we can together create a safe environment, including breaking the chain of bullying that harms adolescents.</a:t>
            </a:r>
            <a:endParaRPr sz="800">
              <a:solidFill>
                <a:schemeClr val="lt1"/>
              </a:solidFill>
              <a:latin typeface="Calibri"/>
              <a:ea typeface="Calibri"/>
              <a:cs typeface="Calibri"/>
              <a:sym typeface="Calibri"/>
            </a:endParaRPr>
          </a:p>
        </p:txBody>
      </p:sp>
      <p:sp>
        <p:nvSpPr>
          <p:cNvPr id="57" name="Google Shape;57;p13"/>
          <p:cNvSpPr/>
          <p:nvPr/>
        </p:nvSpPr>
        <p:spPr>
          <a:xfrm>
            <a:off x="-150" y="5355100"/>
            <a:ext cx="2513803" cy="5342822"/>
          </a:xfrm>
          <a:custGeom>
            <a:rect b="b" l="l" r="r" t="t"/>
            <a:pathLst>
              <a:path extrusionOk="0" h="5969634" w="7560309">
                <a:moveTo>
                  <a:pt x="7559992" y="0"/>
                </a:moveTo>
                <a:lnTo>
                  <a:pt x="0" y="0"/>
                </a:lnTo>
                <a:lnTo>
                  <a:pt x="0" y="5969508"/>
                </a:lnTo>
                <a:lnTo>
                  <a:pt x="7559992" y="5969508"/>
                </a:lnTo>
                <a:lnTo>
                  <a:pt x="7559992" y="0"/>
                </a:lnTo>
                <a:close/>
              </a:path>
            </a:pathLst>
          </a:custGeom>
          <a:solidFill>
            <a:srgbClr val="00A8E0"/>
          </a:solidFill>
          <a:ln>
            <a:noFill/>
          </a:ln>
        </p:spPr>
        <p:txBody>
          <a:bodyPr anchorCtr="0" anchor="ctr" bIns="0" lIns="0" spcFirstLastPara="1" rIns="0" wrap="square" tIns="0">
            <a:noAutofit/>
          </a:bodyPr>
          <a:lstStyle/>
          <a:p>
            <a:pPr indent="0" lvl="0" marL="0" rtl="0" algn="ctr">
              <a:spcBef>
                <a:spcPts val="0"/>
              </a:spcBef>
              <a:spcAft>
                <a:spcPts val="0"/>
              </a:spcAft>
              <a:buNone/>
            </a:pPr>
            <a:r>
              <a:t/>
            </a:r>
            <a:endParaRPr>
              <a:solidFill>
                <a:srgbClr val="FFFFFF"/>
              </a:solidFill>
            </a:endParaRPr>
          </a:p>
        </p:txBody>
      </p:sp>
      <p:pic>
        <p:nvPicPr>
          <p:cNvPr id="58" name="Google Shape;58;p13"/>
          <p:cNvPicPr preferRelativeResize="0"/>
          <p:nvPr/>
        </p:nvPicPr>
        <p:blipFill>
          <a:blip r:embed="rId3">
            <a:alphaModFix/>
          </a:blip>
          <a:stretch>
            <a:fillRect/>
          </a:stretch>
        </p:blipFill>
        <p:spPr>
          <a:xfrm>
            <a:off x="57150" y="3416850"/>
            <a:ext cx="3347902" cy="1840950"/>
          </a:xfrm>
          <a:prstGeom prst="rect">
            <a:avLst/>
          </a:prstGeom>
          <a:noFill/>
          <a:ln>
            <a:noFill/>
          </a:ln>
        </p:spPr>
      </p:pic>
      <p:grpSp>
        <p:nvGrpSpPr>
          <p:cNvPr id="59" name="Google Shape;59;p13"/>
          <p:cNvGrpSpPr/>
          <p:nvPr/>
        </p:nvGrpSpPr>
        <p:grpSpPr>
          <a:xfrm rot="10800000">
            <a:off x="5267634" y="3353571"/>
            <a:ext cx="2292354" cy="2001520"/>
            <a:chOff x="2334" y="0"/>
            <a:chExt cx="2292354" cy="2001520"/>
          </a:xfrm>
        </p:grpSpPr>
        <p:sp>
          <p:nvSpPr>
            <p:cNvPr id="60" name="Google Shape;60;p13"/>
            <p:cNvSpPr/>
            <p:nvPr/>
          </p:nvSpPr>
          <p:spPr>
            <a:xfrm>
              <a:off x="2334" y="0"/>
              <a:ext cx="1731010" cy="1399540"/>
            </a:xfrm>
            <a:custGeom>
              <a:rect b="b" l="l" r="r" t="t"/>
              <a:pathLst>
                <a:path extrusionOk="0" h="1399540" w="1731010">
                  <a:moveTo>
                    <a:pt x="1730754" y="0"/>
                  </a:moveTo>
                  <a:lnTo>
                    <a:pt x="0" y="0"/>
                  </a:lnTo>
                  <a:lnTo>
                    <a:pt x="0" y="1399161"/>
                  </a:lnTo>
                  <a:lnTo>
                    <a:pt x="28577" y="1359534"/>
                  </a:lnTo>
                  <a:lnTo>
                    <a:pt x="57967" y="1319989"/>
                  </a:lnTo>
                  <a:lnTo>
                    <a:pt x="88174" y="1280548"/>
                  </a:lnTo>
                  <a:lnTo>
                    <a:pt x="119203" y="1241233"/>
                  </a:lnTo>
                  <a:lnTo>
                    <a:pt x="151059" y="1202066"/>
                  </a:lnTo>
                  <a:lnTo>
                    <a:pt x="183750" y="1163071"/>
                  </a:lnTo>
                  <a:lnTo>
                    <a:pt x="217278" y="1124269"/>
                  </a:lnTo>
                  <a:lnTo>
                    <a:pt x="251651" y="1085683"/>
                  </a:lnTo>
                  <a:lnTo>
                    <a:pt x="286873" y="1047335"/>
                  </a:lnTo>
                  <a:lnTo>
                    <a:pt x="322950" y="1009248"/>
                  </a:lnTo>
                  <a:lnTo>
                    <a:pt x="359886" y="971444"/>
                  </a:lnTo>
                  <a:lnTo>
                    <a:pt x="397689" y="933945"/>
                  </a:lnTo>
                  <a:lnTo>
                    <a:pt x="436362" y="896774"/>
                  </a:lnTo>
                  <a:lnTo>
                    <a:pt x="475911" y="859953"/>
                  </a:lnTo>
                  <a:lnTo>
                    <a:pt x="516343" y="823505"/>
                  </a:lnTo>
                  <a:lnTo>
                    <a:pt x="557661" y="787452"/>
                  </a:lnTo>
                  <a:lnTo>
                    <a:pt x="599871" y="751816"/>
                  </a:lnTo>
                  <a:lnTo>
                    <a:pt x="633769" y="719366"/>
                  </a:lnTo>
                  <a:lnTo>
                    <a:pt x="668854" y="686738"/>
                  </a:lnTo>
                  <a:lnTo>
                    <a:pt x="705064" y="653995"/>
                  </a:lnTo>
                  <a:lnTo>
                    <a:pt x="742336" y="621196"/>
                  </a:lnTo>
                  <a:lnTo>
                    <a:pt x="780609" y="588405"/>
                  </a:lnTo>
                  <a:lnTo>
                    <a:pt x="819820" y="555682"/>
                  </a:lnTo>
                  <a:lnTo>
                    <a:pt x="859906" y="523088"/>
                  </a:lnTo>
                  <a:lnTo>
                    <a:pt x="900806" y="490684"/>
                  </a:lnTo>
                  <a:lnTo>
                    <a:pt x="942456" y="458533"/>
                  </a:lnTo>
                  <a:lnTo>
                    <a:pt x="984795" y="426695"/>
                  </a:lnTo>
                  <a:lnTo>
                    <a:pt x="1027760" y="395231"/>
                  </a:lnTo>
                  <a:lnTo>
                    <a:pt x="1071289" y="364204"/>
                  </a:lnTo>
                  <a:lnTo>
                    <a:pt x="1115319" y="333673"/>
                  </a:lnTo>
                  <a:lnTo>
                    <a:pt x="1159789" y="303702"/>
                  </a:lnTo>
                  <a:lnTo>
                    <a:pt x="1204635" y="274350"/>
                  </a:lnTo>
                  <a:lnTo>
                    <a:pt x="1249796" y="245679"/>
                  </a:lnTo>
                  <a:lnTo>
                    <a:pt x="1295208" y="217751"/>
                  </a:lnTo>
                  <a:lnTo>
                    <a:pt x="1340810" y="190626"/>
                  </a:lnTo>
                  <a:lnTo>
                    <a:pt x="1386540" y="164367"/>
                  </a:lnTo>
                  <a:lnTo>
                    <a:pt x="1432334" y="139034"/>
                  </a:lnTo>
                  <a:lnTo>
                    <a:pt x="1478131" y="114688"/>
                  </a:lnTo>
                  <a:lnTo>
                    <a:pt x="1523868" y="91392"/>
                  </a:lnTo>
                  <a:lnTo>
                    <a:pt x="1569483" y="69206"/>
                  </a:lnTo>
                  <a:lnTo>
                    <a:pt x="1614914" y="48192"/>
                  </a:lnTo>
                  <a:lnTo>
                    <a:pt x="1660098" y="28411"/>
                  </a:lnTo>
                  <a:lnTo>
                    <a:pt x="1704972" y="9924"/>
                  </a:lnTo>
                  <a:lnTo>
                    <a:pt x="1730754" y="0"/>
                  </a:lnTo>
                  <a:close/>
                </a:path>
              </a:pathLst>
            </a:custGeom>
            <a:solidFill>
              <a:srgbClr val="00A8E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61" name="Google Shape;61;p13"/>
            <p:cNvSpPr/>
            <p:nvPr/>
          </p:nvSpPr>
          <p:spPr>
            <a:xfrm>
              <a:off x="549046" y="0"/>
              <a:ext cx="1732914" cy="805180"/>
            </a:xfrm>
            <a:custGeom>
              <a:rect b="b" l="l" r="r" t="t"/>
              <a:pathLst>
                <a:path extrusionOk="0" h="805180" w="1732914">
                  <a:moveTo>
                    <a:pt x="1732607" y="0"/>
                  </a:moveTo>
                  <a:lnTo>
                    <a:pt x="1184041" y="0"/>
                  </a:lnTo>
                  <a:lnTo>
                    <a:pt x="1159315" y="9506"/>
                  </a:lnTo>
                  <a:lnTo>
                    <a:pt x="1114977" y="27737"/>
                  </a:lnTo>
                  <a:lnTo>
                    <a:pt x="1070335" y="47235"/>
                  </a:lnTo>
                  <a:lnTo>
                    <a:pt x="1025448" y="67939"/>
                  </a:lnTo>
                  <a:lnTo>
                    <a:pt x="980377" y="89792"/>
                  </a:lnTo>
                  <a:lnTo>
                    <a:pt x="935182" y="112733"/>
                  </a:lnTo>
                  <a:lnTo>
                    <a:pt x="889923" y="136704"/>
                  </a:lnTo>
                  <a:lnTo>
                    <a:pt x="844660" y="161645"/>
                  </a:lnTo>
                  <a:lnTo>
                    <a:pt x="799454" y="187497"/>
                  </a:lnTo>
                  <a:lnTo>
                    <a:pt x="754365" y="214201"/>
                  </a:lnTo>
                  <a:lnTo>
                    <a:pt x="709453" y="241697"/>
                  </a:lnTo>
                  <a:lnTo>
                    <a:pt x="664779" y="269928"/>
                  </a:lnTo>
                  <a:lnTo>
                    <a:pt x="620402" y="298832"/>
                  </a:lnTo>
                  <a:lnTo>
                    <a:pt x="576383" y="328352"/>
                  </a:lnTo>
                  <a:lnTo>
                    <a:pt x="532782" y="358428"/>
                  </a:lnTo>
                  <a:lnTo>
                    <a:pt x="489659" y="389001"/>
                  </a:lnTo>
                  <a:lnTo>
                    <a:pt x="447075" y="420012"/>
                  </a:lnTo>
                  <a:lnTo>
                    <a:pt x="405090" y="451401"/>
                  </a:lnTo>
                  <a:lnTo>
                    <a:pt x="363763" y="483109"/>
                  </a:lnTo>
                  <a:lnTo>
                    <a:pt x="323156" y="515078"/>
                  </a:lnTo>
                  <a:lnTo>
                    <a:pt x="283329" y="547247"/>
                  </a:lnTo>
                  <a:lnTo>
                    <a:pt x="244341" y="579559"/>
                  </a:lnTo>
                  <a:lnTo>
                    <a:pt x="206253" y="611953"/>
                  </a:lnTo>
                  <a:lnTo>
                    <a:pt x="169126" y="644370"/>
                  </a:lnTo>
                  <a:lnTo>
                    <a:pt x="133019" y="676752"/>
                  </a:lnTo>
                  <a:lnTo>
                    <a:pt x="97992" y="709038"/>
                  </a:lnTo>
                  <a:lnTo>
                    <a:pt x="64107" y="741171"/>
                  </a:lnTo>
                  <a:lnTo>
                    <a:pt x="31422" y="773090"/>
                  </a:lnTo>
                  <a:lnTo>
                    <a:pt x="0" y="804737"/>
                  </a:lnTo>
                  <a:lnTo>
                    <a:pt x="36604" y="773711"/>
                  </a:lnTo>
                  <a:lnTo>
                    <a:pt x="73682" y="743309"/>
                  </a:lnTo>
                  <a:lnTo>
                    <a:pt x="111230" y="713524"/>
                  </a:lnTo>
                  <a:lnTo>
                    <a:pt x="149242" y="684350"/>
                  </a:lnTo>
                  <a:lnTo>
                    <a:pt x="187714" y="655781"/>
                  </a:lnTo>
                  <a:lnTo>
                    <a:pt x="226640" y="627810"/>
                  </a:lnTo>
                  <a:lnTo>
                    <a:pt x="266017" y="600431"/>
                  </a:lnTo>
                  <a:lnTo>
                    <a:pt x="305838" y="573638"/>
                  </a:lnTo>
                  <a:lnTo>
                    <a:pt x="346101" y="547425"/>
                  </a:lnTo>
                  <a:lnTo>
                    <a:pt x="386799" y="521785"/>
                  </a:lnTo>
                  <a:lnTo>
                    <a:pt x="427928" y="496712"/>
                  </a:lnTo>
                  <a:lnTo>
                    <a:pt x="469483" y="472199"/>
                  </a:lnTo>
                  <a:lnTo>
                    <a:pt x="511460" y="448241"/>
                  </a:lnTo>
                  <a:lnTo>
                    <a:pt x="553853" y="424832"/>
                  </a:lnTo>
                  <a:lnTo>
                    <a:pt x="596659" y="401964"/>
                  </a:lnTo>
                  <a:lnTo>
                    <a:pt x="639871" y="379632"/>
                  </a:lnTo>
                  <a:lnTo>
                    <a:pt x="683486" y="357830"/>
                  </a:lnTo>
                  <a:lnTo>
                    <a:pt x="727498" y="336550"/>
                  </a:lnTo>
                  <a:lnTo>
                    <a:pt x="771904" y="315788"/>
                  </a:lnTo>
                  <a:lnTo>
                    <a:pt x="816697" y="295536"/>
                  </a:lnTo>
                  <a:lnTo>
                    <a:pt x="861874" y="275788"/>
                  </a:lnTo>
                  <a:lnTo>
                    <a:pt x="907429" y="256538"/>
                  </a:lnTo>
                  <a:lnTo>
                    <a:pt x="953358" y="237781"/>
                  </a:lnTo>
                  <a:lnTo>
                    <a:pt x="999656" y="219508"/>
                  </a:lnTo>
                  <a:lnTo>
                    <a:pt x="1046318" y="201715"/>
                  </a:lnTo>
                  <a:lnTo>
                    <a:pt x="1093339" y="184395"/>
                  </a:lnTo>
                  <a:lnTo>
                    <a:pt x="1140716" y="167541"/>
                  </a:lnTo>
                  <a:lnTo>
                    <a:pt x="1188442" y="151148"/>
                  </a:lnTo>
                  <a:lnTo>
                    <a:pt x="1236513" y="135209"/>
                  </a:lnTo>
                  <a:lnTo>
                    <a:pt x="1284925" y="119718"/>
                  </a:lnTo>
                  <a:lnTo>
                    <a:pt x="1333672" y="104668"/>
                  </a:lnTo>
                  <a:lnTo>
                    <a:pt x="1382750" y="90054"/>
                  </a:lnTo>
                  <a:lnTo>
                    <a:pt x="1432154" y="75868"/>
                  </a:lnTo>
                  <a:lnTo>
                    <a:pt x="1481880" y="62106"/>
                  </a:lnTo>
                  <a:lnTo>
                    <a:pt x="1531922" y="48760"/>
                  </a:lnTo>
                  <a:lnTo>
                    <a:pt x="1582275" y="35824"/>
                  </a:lnTo>
                  <a:lnTo>
                    <a:pt x="1632936" y="23292"/>
                  </a:lnTo>
                  <a:lnTo>
                    <a:pt x="1683899" y="11158"/>
                  </a:lnTo>
                  <a:lnTo>
                    <a:pt x="1732607" y="0"/>
                  </a:lnTo>
                  <a:close/>
                </a:path>
              </a:pathLst>
            </a:custGeom>
            <a:solidFill>
              <a:srgbClr val="0C3B5D"/>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62" name="Google Shape;62;p13"/>
            <p:cNvSpPr/>
            <p:nvPr/>
          </p:nvSpPr>
          <p:spPr>
            <a:xfrm>
              <a:off x="2338" y="0"/>
              <a:ext cx="2292350" cy="2001520"/>
            </a:xfrm>
            <a:custGeom>
              <a:rect b="b" l="l" r="r" t="t"/>
              <a:pathLst>
                <a:path extrusionOk="0" h="2001520" w="2292350">
                  <a:moveTo>
                    <a:pt x="2292274" y="0"/>
                  </a:moveTo>
                  <a:lnTo>
                    <a:pt x="2247273" y="0"/>
                  </a:lnTo>
                  <a:lnTo>
                    <a:pt x="2206520" y="7563"/>
                  </a:lnTo>
                  <a:lnTo>
                    <a:pt x="2148395" y="19229"/>
                  </a:lnTo>
                  <a:lnTo>
                    <a:pt x="2090993" y="31627"/>
                  </a:lnTo>
                  <a:lnTo>
                    <a:pt x="2034309" y="44743"/>
                  </a:lnTo>
                  <a:lnTo>
                    <a:pt x="1978343" y="58564"/>
                  </a:lnTo>
                  <a:lnTo>
                    <a:pt x="1923089" y="73078"/>
                  </a:lnTo>
                  <a:lnTo>
                    <a:pt x="1868545" y="88273"/>
                  </a:lnTo>
                  <a:lnTo>
                    <a:pt x="1814708" y="104134"/>
                  </a:lnTo>
                  <a:lnTo>
                    <a:pt x="1761575" y="120650"/>
                  </a:lnTo>
                  <a:lnTo>
                    <a:pt x="1709142" y="137808"/>
                  </a:lnTo>
                  <a:lnTo>
                    <a:pt x="1657407" y="155594"/>
                  </a:lnTo>
                  <a:lnTo>
                    <a:pt x="1606365" y="173996"/>
                  </a:lnTo>
                  <a:lnTo>
                    <a:pt x="1556015" y="193002"/>
                  </a:lnTo>
                  <a:lnTo>
                    <a:pt x="1506353" y="212597"/>
                  </a:lnTo>
                  <a:lnTo>
                    <a:pt x="1457376" y="232771"/>
                  </a:lnTo>
                  <a:lnTo>
                    <a:pt x="1409080" y="253509"/>
                  </a:lnTo>
                  <a:lnTo>
                    <a:pt x="1361463" y="274799"/>
                  </a:lnTo>
                  <a:lnTo>
                    <a:pt x="1314521" y="296628"/>
                  </a:lnTo>
                  <a:lnTo>
                    <a:pt x="1268251" y="318984"/>
                  </a:lnTo>
                  <a:lnTo>
                    <a:pt x="1222650" y="341853"/>
                  </a:lnTo>
                  <a:lnTo>
                    <a:pt x="1177715" y="365223"/>
                  </a:lnTo>
                  <a:lnTo>
                    <a:pt x="1133443" y="389081"/>
                  </a:lnTo>
                  <a:lnTo>
                    <a:pt x="1089830" y="413414"/>
                  </a:lnTo>
                  <a:lnTo>
                    <a:pt x="1046874" y="438210"/>
                  </a:lnTo>
                  <a:lnTo>
                    <a:pt x="1004571" y="463455"/>
                  </a:lnTo>
                  <a:lnTo>
                    <a:pt x="962918" y="489136"/>
                  </a:lnTo>
                  <a:lnTo>
                    <a:pt x="921912" y="515242"/>
                  </a:lnTo>
                  <a:lnTo>
                    <a:pt x="881549" y="541759"/>
                  </a:lnTo>
                  <a:lnTo>
                    <a:pt x="841828" y="568674"/>
                  </a:lnTo>
                  <a:lnTo>
                    <a:pt x="802744" y="595974"/>
                  </a:lnTo>
                  <a:lnTo>
                    <a:pt x="764294" y="623648"/>
                  </a:lnTo>
                  <a:lnTo>
                    <a:pt x="726476" y="651681"/>
                  </a:lnTo>
                  <a:lnTo>
                    <a:pt x="689285" y="680061"/>
                  </a:lnTo>
                  <a:lnTo>
                    <a:pt x="652720" y="708776"/>
                  </a:lnTo>
                  <a:lnTo>
                    <a:pt x="616776" y="737812"/>
                  </a:lnTo>
                  <a:lnTo>
                    <a:pt x="581451" y="767157"/>
                  </a:lnTo>
                  <a:lnTo>
                    <a:pt x="546741" y="796797"/>
                  </a:lnTo>
                  <a:lnTo>
                    <a:pt x="512643" y="826721"/>
                  </a:lnTo>
                  <a:lnTo>
                    <a:pt x="479155" y="856915"/>
                  </a:lnTo>
                  <a:lnTo>
                    <a:pt x="446273" y="887367"/>
                  </a:lnTo>
                  <a:lnTo>
                    <a:pt x="413993" y="918063"/>
                  </a:lnTo>
                  <a:lnTo>
                    <a:pt x="382313" y="948991"/>
                  </a:lnTo>
                  <a:lnTo>
                    <a:pt x="351230" y="980138"/>
                  </a:lnTo>
                  <a:lnTo>
                    <a:pt x="320740" y="1011492"/>
                  </a:lnTo>
                  <a:lnTo>
                    <a:pt x="290841" y="1043039"/>
                  </a:lnTo>
                  <a:lnTo>
                    <a:pt x="261528" y="1074766"/>
                  </a:lnTo>
                  <a:lnTo>
                    <a:pt x="232800" y="1106662"/>
                  </a:lnTo>
                  <a:lnTo>
                    <a:pt x="204652" y="1138712"/>
                  </a:lnTo>
                  <a:lnTo>
                    <a:pt x="177082" y="1170905"/>
                  </a:lnTo>
                  <a:lnTo>
                    <a:pt x="150086" y="1203227"/>
                  </a:lnTo>
                  <a:lnTo>
                    <a:pt x="123662" y="1235666"/>
                  </a:lnTo>
                  <a:lnTo>
                    <a:pt x="97805" y="1268209"/>
                  </a:lnTo>
                  <a:lnTo>
                    <a:pt x="72514" y="1300843"/>
                  </a:lnTo>
                  <a:lnTo>
                    <a:pt x="47785" y="1333555"/>
                  </a:lnTo>
                  <a:lnTo>
                    <a:pt x="23614" y="1366332"/>
                  </a:lnTo>
                  <a:lnTo>
                    <a:pt x="0" y="1399162"/>
                  </a:lnTo>
                  <a:lnTo>
                    <a:pt x="0" y="2001155"/>
                  </a:lnTo>
                  <a:lnTo>
                    <a:pt x="22578" y="1947553"/>
                  </a:lnTo>
                  <a:lnTo>
                    <a:pt x="45624" y="1894791"/>
                  </a:lnTo>
                  <a:lnTo>
                    <a:pt x="69134" y="1842862"/>
                  </a:lnTo>
                  <a:lnTo>
                    <a:pt x="93104" y="1791761"/>
                  </a:lnTo>
                  <a:lnTo>
                    <a:pt x="117532" y="1741481"/>
                  </a:lnTo>
                  <a:lnTo>
                    <a:pt x="142414" y="1692017"/>
                  </a:lnTo>
                  <a:lnTo>
                    <a:pt x="167746" y="1643362"/>
                  </a:lnTo>
                  <a:lnTo>
                    <a:pt x="193526" y="1595510"/>
                  </a:lnTo>
                  <a:lnTo>
                    <a:pt x="219750" y="1548456"/>
                  </a:lnTo>
                  <a:lnTo>
                    <a:pt x="246414" y="1502193"/>
                  </a:lnTo>
                  <a:lnTo>
                    <a:pt x="273515" y="1456715"/>
                  </a:lnTo>
                  <a:lnTo>
                    <a:pt x="301050" y="1412017"/>
                  </a:lnTo>
                  <a:lnTo>
                    <a:pt x="329015" y="1368092"/>
                  </a:lnTo>
                  <a:lnTo>
                    <a:pt x="357408" y="1324934"/>
                  </a:lnTo>
                  <a:lnTo>
                    <a:pt x="386224" y="1282536"/>
                  </a:lnTo>
                  <a:lnTo>
                    <a:pt x="415461" y="1240895"/>
                  </a:lnTo>
                  <a:lnTo>
                    <a:pt x="445114" y="1200002"/>
                  </a:lnTo>
                  <a:lnTo>
                    <a:pt x="475182" y="1159852"/>
                  </a:lnTo>
                  <a:lnTo>
                    <a:pt x="505659" y="1120439"/>
                  </a:lnTo>
                  <a:lnTo>
                    <a:pt x="536544" y="1081757"/>
                  </a:lnTo>
                  <a:lnTo>
                    <a:pt x="567832" y="1043800"/>
                  </a:lnTo>
                  <a:lnTo>
                    <a:pt x="599520" y="1006562"/>
                  </a:lnTo>
                  <a:lnTo>
                    <a:pt x="631606" y="970037"/>
                  </a:lnTo>
                  <a:lnTo>
                    <a:pt x="664084" y="934218"/>
                  </a:lnTo>
                  <a:lnTo>
                    <a:pt x="696953" y="899101"/>
                  </a:lnTo>
                  <a:lnTo>
                    <a:pt x="730209" y="864678"/>
                  </a:lnTo>
                  <a:lnTo>
                    <a:pt x="763848" y="830944"/>
                  </a:lnTo>
                  <a:lnTo>
                    <a:pt x="797867" y="797893"/>
                  </a:lnTo>
                  <a:lnTo>
                    <a:pt x="832263" y="765518"/>
                  </a:lnTo>
                  <a:lnTo>
                    <a:pt x="867032" y="733814"/>
                  </a:lnTo>
                  <a:lnTo>
                    <a:pt x="902171" y="702774"/>
                  </a:lnTo>
                  <a:lnTo>
                    <a:pt x="937677" y="672393"/>
                  </a:lnTo>
                  <a:lnTo>
                    <a:pt x="973546" y="642665"/>
                  </a:lnTo>
                  <a:lnTo>
                    <a:pt x="1009775" y="613583"/>
                  </a:lnTo>
                  <a:lnTo>
                    <a:pt x="1046360" y="585141"/>
                  </a:lnTo>
                  <a:lnTo>
                    <a:pt x="1083299" y="557334"/>
                  </a:lnTo>
                  <a:lnTo>
                    <a:pt x="1120588" y="530156"/>
                  </a:lnTo>
                  <a:lnTo>
                    <a:pt x="1158223" y="503599"/>
                  </a:lnTo>
                  <a:lnTo>
                    <a:pt x="1196201" y="477660"/>
                  </a:lnTo>
                  <a:lnTo>
                    <a:pt x="1234519" y="452330"/>
                  </a:lnTo>
                  <a:lnTo>
                    <a:pt x="1273173" y="427605"/>
                  </a:lnTo>
                  <a:lnTo>
                    <a:pt x="1312161" y="403477"/>
                  </a:lnTo>
                  <a:lnTo>
                    <a:pt x="1351478" y="379943"/>
                  </a:lnTo>
                  <a:lnTo>
                    <a:pt x="1391121" y="356994"/>
                  </a:lnTo>
                  <a:lnTo>
                    <a:pt x="1431087" y="334625"/>
                  </a:lnTo>
                  <a:lnTo>
                    <a:pt x="1471373" y="312831"/>
                  </a:lnTo>
                  <a:lnTo>
                    <a:pt x="1511976" y="291604"/>
                  </a:lnTo>
                  <a:lnTo>
                    <a:pt x="1552891" y="270940"/>
                  </a:lnTo>
                  <a:lnTo>
                    <a:pt x="1594116" y="250831"/>
                  </a:lnTo>
                  <a:lnTo>
                    <a:pt x="1635646" y="231273"/>
                  </a:lnTo>
                  <a:lnTo>
                    <a:pt x="1677480" y="212258"/>
                  </a:lnTo>
                  <a:lnTo>
                    <a:pt x="1719613" y="193782"/>
                  </a:lnTo>
                  <a:lnTo>
                    <a:pt x="1762043" y="175837"/>
                  </a:lnTo>
                  <a:lnTo>
                    <a:pt x="1804765" y="158418"/>
                  </a:lnTo>
                  <a:lnTo>
                    <a:pt x="1847776" y="141519"/>
                  </a:lnTo>
                  <a:lnTo>
                    <a:pt x="1891073" y="125134"/>
                  </a:lnTo>
                  <a:lnTo>
                    <a:pt x="1934654" y="109256"/>
                  </a:lnTo>
                  <a:lnTo>
                    <a:pt x="1978513" y="93881"/>
                  </a:lnTo>
                  <a:lnTo>
                    <a:pt x="2022648" y="79000"/>
                  </a:lnTo>
                  <a:lnTo>
                    <a:pt x="2067056" y="64610"/>
                  </a:lnTo>
                  <a:lnTo>
                    <a:pt x="2111734" y="50703"/>
                  </a:lnTo>
                  <a:lnTo>
                    <a:pt x="2156677" y="37274"/>
                  </a:lnTo>
                  <a:lnTo>
                    <a:pt x="2201882" y="24316"/>
                  </a:lnTo>
                  <a:lnTo>
                    <a:pt x="2247347" y="11824"/>
                  </a:lnTo>
                  <a:lnTo>
                    <a:pt x="2292274" y="0"/>
                  </a:lnTo>
                  <a:close/>
                </a:path>
              </a:pathLst>
            </a:custGeom>
            <a:solidFill>
              <a:srgbClr val="A9DFF4"/>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63" name="Google Shape;63;p13"/>
            <p:cNvSpPr/>
            <p:nvPr/>
          </p:nvSpPr>
          <p:spPr>
            <a:xfrm>
              <a:off x="2338" y="0"/>
              <a:ext cx="2258060" cy="1399540"/>
            </a:xfrm>
            <a:custGeom>
              <a:rect b="b" l="l" r="r" t="t"/>
              <a:pathLst>
                <a:path extrusionOk="0" h="1399540" w="2258060">
                  <a:moveTo>
                    <a:pt x="2257945" y="0"/>
                  </a:moveTo>
                  <a:lnTo>
                    <a:pt x="2238550" y="0"/>
                  </a:lnTo>
                  <a:lnTo>
                    <a:pt x="2234073" y="761"/>
                  </a:lnTo>
                  <a:lnTo>
                    <a:pt x="2183882" y="9946"/>
                  </a:lnTo>
                  <a:lnTo>
                    <a:pt x="2133800" y="19749"/>
                  </a:lnTo>
                  <a:lnTo>
                    <a:pt x="2083832" y="30152"/>
                  </a:lnTo>
                  <a:lnTo>
                    <a:pt x="2033981" y="41138"/>
                  </a:lnTo>
                  <a:lnTo>
                    <a:pt x="1985181" y="52425"/>
                  </a:lnTo>
                  <a:lnTo>
                    <a:pt x="1936555" y="64434"/>
                  </a:lnTo>
                  <a:lnTo>
                    <a:pt x="1888112" y="77160"/>
                  </a:lnTo>
                  <a:lnTo>
                    <a:pt x="1839864" y="90599"/>
                  </a:lnTo>
                  <a:lnTo>
                    <a:pt x="1791819" y="104747"/>
                  </a:lnTo>
                  <a:lnTo>
                    <a:pt x="1743987" y="119598"/>
                  </a:lnTo>
                  <a:lnTo>
                    <a:pt x="1696379" y="135148"/>
                  </a:lnTo>
                  <a:lnTo>
                    <a:pt x="1649004" y="151393"/>
                  </a:lnTo>
                  <a:lnTo>
                    <a:pt x="1601872" y="168327"/>
                  </a:lnTo>
                  <a:lnTo>
                    <a:pt x="1554992" y="185946"/>
                  </a:lnTo>
                  <a:lnTo>
                    <a:pt x="1508375" y="204246"/>
                  </a:lnTo>
                  <a:lnTo>
                    <a:pt x="1462030" y="223221"/>
                  </a:lnTo>
                  <a:lnTo>
                    <a:pt x="1415968" y="242868"/>
                  </a:lnTo>
                  <a:lnTo>
                    <a:pt x="1370198" y="263181"/>
                  </a:lnTo>
                  <a:lnTo>
                    <a:pt x="1324729" y="284156"/>
                  </a:lnTo>
                  <a:lnTo>
                    <a:pt x="1279573" y="305788"/>
                  </a:lnTo>
                  <a:lnTo>
                    <a:pt x="1234738" y="328072"/>
                  </a:lnTo>
                  <a:lnTo>
                    <a:pt x="1190234" y="351005"/>
                  </a:lnTo>
                  <a:lnTo>
                    <a:pt x="1146072" y="374580"/>
                  </a:lnTo>
                  <a:lnTo>
                    <a:pt x="1102261" y="398795"/>
                  </a:lnTo>
                  <a:lnTo>
                    <a:pt x="1058811" y="423643"/>
                  </a:lnTo>
                  <a:lnTo>
                    <a:pt x="1015732" y="449121"/>
                  </a:lnTo>
                  <a:lnTo>
                    <a:pt x="973033" y="475223"/>
                  </a:lnTo>
                  <a:lnTo>
                    <a:pt x="930725" y="501946"/>
                  </a:lnTo>
                  <a:lnTo>
                    <a:pt x="888817" y="529283"/>
                  </a:lnTo>
                  <a:lnTo>
                    <a:pt x="847319" y="557232"/>
                  </a:lnTo>
                  <a:lnTo>
                    <a:pt x="806241" y="585787"/>
                  </a:lnTo>
                  <a:lnTo>
                    <a:pt x="765594" y="614943"/>
                  </a:lnTo>
                  <a:lnTo>
                    <a:pt x="725385" y="644696"/>
                  </a:lnTo>
                  <a:lnTo>
                    <a:pt x="685627" y="675042"/>
                  </a:lnTo>
                  <a:lnTo>
                    <a:pt x="646327" y="705974"/>
                  </a:lnTo>
                  <a:lnTo>
                    <a:pt x="607497" y="737490"/>
                  </a:lnTo>
                  <a:lnTo>
                    <a:pt x="569146" y="769584"/>
                  </a:lnTo>
                  <a:lnTo>
                    <a:pt x="531283" y="802252"/>
                  </a:lnTo>
                  <a:lnTo>
                    <a:pt x="493920" y="835489"/>
                  </a:lnTo>
                  <a:lnTo>
                    <a:pt x="457065" y="869290"/>
                  </a:lnTo>
                  <a:lnTo>
                    <a:pt x="420728" y="903650"/>
                  </a:lnTo>
                  <a:lnTo>
                    <a:pt x="384920" y="938566"/>
                  </a:lnTo>
                  <a:lnTo>
                    <a:pt x="349649" y="974033"/>
                  </a:lnTo>
                  <a:lnTo>
                    <a:pt x="314927" y="1010045"/>
                  </a:lnTo>
                  <a:lnTo>
                    <a:pt x="280762" y="1046598"/>
                  </a:lnTo>
                  <a:lnTo>
                    <a:pt x="247165" y="1083688"/>
                  </a:lnTo>
                  <a:lnTo>
                    <a:pt x="214145" y="1121309"/>
                  </a:lnTo>
                  <a:lnTo>
                    <a:pt x="181712" y="1159458"/>
                  </a:lnTo>
                  <a:lnTo>
                    <a:pt x="149877" y="1198129"/>
                  </a:lnTo>
                  <a:lnTo>
                    <a:pt x="118648" y="1237318"/>
                  </a:lnTo>
                  <a:lnTo>
                    <a:pt x="88036" y="1277021"/>
                  </a:lnTo>
                  <a:lnTo>
                    <a:pt x="58051" y="1317232"/>
                  </a:lnTo>
                  <a:lnTo>
                    <a:pt x="28702" y="1357947"/>
                  </a:lnTo>
                  <a:lnTo>
                    <a:pt x="0" y="1399162"/>
                  </a:lnTo>
                  <a:lnTo>
                    <a:pt x="29509" y="1359038"/>
                  </a:lnTo>
                  <a:lnTo>
                    <a:pt x="59597" y="1319365"/>
                  </a:lnTo>
                  <a:lnTo>
                    <a:pt x="90255" y="1280148"/>
                  </a:lnTo>
                  <a:lnTo>
                    <a:pt x="121477" y="1241394"/>
                  </a:lnTo>
                  <a:lnTo>
                    <a:pt x="153253" y="1203107"/>
                  </a:lnTo>
                  <a:lnTo>
                    <a:pt x="185577" y="1165293"/>
                  </a:lnTo>
                  <a:lnTo>
                    <a:pt x="218440" y="1127958"/>
                  </a:lnTo>
                  <a:lnTo>
                    <a:pt x="251834" y="1091108"/>
                  </a:lnTo>
                  <a:lnTo>
                    <a:pt x="285751" y="1054747"/>
                  </a:lnTo>
                  <a:lnTo>
                    <a:pt x="320184" y="1018882"/>
                  </a:lnTo>
                  <a:lnTo>
                    <a:pt x="355124" y="983518"/>
                  </a:lnTo>
                  <a:lnTo>
                    <a:pt x="390564" y="948660"/>
                  </a:lnTo>
                  <a:lnTo>
                    <a:pt x="426496" y="914315"/>
                  </a:lnTo>
                  <a:lnTo>
                    <a:pt x="462911" y="880487"/>
                  </a:lnTo>
                  <a:lnTo>
                    <a:pt x="499803" y="847182"/>
                  </a:lnTo>
                  <a:lnTo>
                    <a:pt x="537163" y="814406"/>
                  </a:lnTo>
                  <a:lnTo>
                    <a:pt x="574982" y="782164"/>
                  </a:lnTo>
                  <a:lnTo>
                    <a:pt x="613255" y="750462"/>
                  </a:lnTo>
                  <a:lnTo>
                    <a:pt x="651971" y="719305"/>
                  </a:lnTo>
                  <a:lnTo>
                    <a:pt x="691124" y="688700"/>
                  </a:lnTo>
                  <a:lnTo>
                    <a:pt x="730706" y="658650"/>
                  </a:lnTo>
                  <a:lnTo>
                    <a:pt x="770709" y="629163"/>
                  </a:lnTo>
                  <a:lnTo>
                    <a:pt x="811124" y="600243"/>
                  </a:lnTo>
                  <a:lnTo>
                    <a:pt x="851944" y="571896"/>
                  </a:lnTo>
                  <a:lnTo>
                    <a:pt x="893161" y="544128"/>
                  </a:lnTo>
                  <a:lnTo>
                    <a:pt x="934768" y="516944"/>
                  </a:lnTo>
                  <a:lnTo>
                    <a:pt x="976755" y="490350"/>
                  </a:lnTo>
                  <a:lnTo>
                    <a:pt x="1019116" y="464351"/>
                  </a:lnTo>
                  <a:lnTo>
                    <a:pt x="1061843" y="438953"/>
                  </a:lnTo>
                  <a:lnTo>
                    <a:pt x="1104927" y="414161"/>
                  </a:lnTo>
                  <a:lnTo>
                    <a:pt x="1148360" y="389981"/>
                  </a:lnTo>
                  <a:lnTo>
                    <a:pt x="1192136" y="366419"/>
                  </a:lnTo>
                  <a:lnTo>
                    <a:pt x="1236245" y="343479"/>
                  </a:lnTo>
                  <a:lnTo>
                    <a:pt x="1280680" y="321168"/>
                  </a:lnTo>
                  <a:lnTo>
                    <a:pt x="1325434" y="299491"/>
                  </a:lnTo>
                  <a:lnTo>
                    <a:pt x="1370497" y="278454"/>
                  </a:lnTo>
                  <a:lnTo>
                    <a:pt x="1415863" y="258062"/>
                  </a:lnTo>
                  <a:lnTo>
                    <a:pt x="1461523" y="238321"/>
                  </a:lnTo>
                  <a:lnTo>
                    <a:pt x="1507470" y="219236"/>
                  </a:lnTo>
                  <a:lnTo>
                    <a:pt x="1553695" y="200813"/>
                  </a:lnTo>
                  <a:lnTo>
                    <a:pt x="1600191" y="183058"/>
                  </a:lnTo>
                  <a:lnTo>
                    <a:pt x="1646950" y="165975"/>
                  </a:lnTo>
                  <a:lnTo>
                    <a:pt x="1742187" y="133094"/>
                  </a:lnTo>
                  <a:lnTo>
                    <a:pt x="1790635" y="117325"/>
                  </a:lnTo>
                  <a:lnTo>
                    <a:pt x="1839297" y="102248"/>
                  </a:lnTo>
                  <a:lnTo>
                    <a:pt x="1888161" y="87846"/>
                  </a:lnTo>
                  <a:lnTo>
                    <a:pt x="1937214" y="74100"/>
                  </a:lnTo>
                  <a:lnTo>
                    <a:pt x="1986445" y="60993"/>
                  </a:lnTo>
                  <a:lnTo>
                    <a:pt x="2035841" y="48509"/>
                  </a:lnTo>
                  <a:lnTo>
                    <a:pt x="2085392" y="36629"/>
                  </a:lnTo>
                  <a:lnTo>
                    <a:pt x="2135084" y="25337"/>
                  </a:lnTo>
                  <a:lnTo>
                    <a:pt x="2184907" y="14615"/>
                  </a:lnTo>
                  <a:lnTo>
                    <a:pt x="2234848" y="4446"/>
                  </a:lnTo>
                  <a:lnTo>
                    <a:pt x="2257945"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grpSp>
      <p:sp>
        <p:nvSpPr>
          <p:cNvPr id="64" name="Google Shape;64;p13"/>
          <p:cNvSpPr txBox="1"/>
          <p:nvPr/>
        </p:nvSpPr>
        <p:spPr>
          <a:xfrm>
            <a:off x="168050" y="685800"/>
            <a:ext cx="2352000" cy="985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3300">
                <a:solidFill>
                  <a:schemeClr val="lt1"/>
                </a:solidFill>
                <a:latin typeface="Calibri"/>
                <a:ea typeface="Calibri"/>
                <a:cs typeface="Calibri"/>
                <a:sym typeface="Calibri"/>
              </a:rPr>
              <a:t>GET 4 Youth</a:t>
            </a:r>
            <a:endParaRPr b="1" sz="3300">
              <a:solidFill>
                <a:schemeClr val="lt1"/>
              </a:solidFill>
              <a:latin typeface="Calibri"/>
              <a:ea typeface="Calibri"/>
              <a:cs typeface="Calibri"/>
              <a:sym typeface="Calibri"/>
            </a:endParaRPr>
          </a:p>
          <a:p>
            <a:pPr indent="0" lvl="0" marL="0" rtl="0" algn="l">
              <a:spcBef>
                <a:spcPts val="0"/>
              </a:spcBef>
              <a:spcAft>
                <a:spcPts val="0"/>
              </a:spcAft>
              <a:buNone/>
            </a:pPr>
            <a:r>
              <a:rPr b="1" lang="en" sz="1900">
                <a:solidFill>
                  <a:schemeClr val="lt1"/>
                </a:solidFill>
                <a:latin typeface="Calibri"/>
                <a:ea typeface="Calibri"/>
                <a:cs typeface="Calibri"/>
                <a:sym typeface="Calibri"/>
              </a:rPr>
              <a:t>Exhibition</a:t>
            </a:r>
            <a:endParaRPr b="1" sz="1900">
              <a:solidFill>
                <a:schemeClr val="lt1"/>
              </a:solidFill>
              <a:latin typeface="Calibri"/>
              <a:ea typeface="Calibri"/>
              <a:cs typeface="Calibri"/>
              <a:sym typeface="Calibri"/>
            </a:endParaRPr>
          </a:p>
        </p:txBody>
      </p:sp>
      <p:sp>
        <p:nvSpPr>
          <p:cNvPr id="65" name="Google Shape;65;p13"/>
          <p:cNvSpPr/>
          <p:nvPr/>
        </p:nvSpPr>
        <p:spPr>
          <a:xfrm>
            <a:off x="5036900" y="5355100"/>
            <a:ext cx="2513803" cy="3462388"/>
          </a:xfrm>
          <a:custGeom>
            <a:rect b="b" l="l" r="r" t="t"/>
            <a:pathLst>
              <a:path extrusionOk="0" h="5969634" w="7560309">
                <a:moveTo>
                  <a:pt x="7559992" y="0"/>
                </a:moveTo>
                <a:lnTo>
                  <a:pt x="0" y="0"/>
                </a:lnTo>
                <a:lnTo>
                  <a:pt x="0" y="5969508"/>
                </a:lnTo>
                <a:lnTo>
                  <a:pt x="7559992" y="5969508"/>
                </a:lnTo>
                <a:lnTo>
                  <a:pt x="7559992" y="0"/>
                </a:lnTo>
                <a:close/>
              </a:path>
            </a:pathLst>
          </a:custGeom>
          <a:solidFill>
            <a:srgbClr val="40BEAF"/>
          </a:solidFill>
          <a:ln>
            <a:noFill/>
          </a:ln>
        </p:spPr>
        <p:txBody>
          <a:bodyPr anchorCtr="0" anchor="ctr" bIns="0" lIns="0" spcFirstLastPara="1" rIns="0" wrap="square" tIns="0">
            <a:noAutofit/>
          </a:bodyPr>
          <a:lstStyle/>
          <a:p>
            <a:pPr indent="0" lvl="0" marL="0" rtl="0" algn="ctr">
              <a:spcBef>
                <a:spcPts val="0"/>
              </a:spcBef>
              <a:spcAft>
                <a:spcPts val="0"/>
              </a:spcAft>
              <a:buNone/>
            </a:pPr>
            <a:r>
              <a:t/>
            </a:r>
            <a:endParaRPr>
              <a:solidFill>
                <a:srgbClr val="FFFFFF"/>
              </a:solidFill>
            </a:endParaRPr>
          </a:p>
        </p:txBody>
      </p:sp>
      <p:sp>
        <p:nvSpPr>
          <p:cNvPr id="66" name="Google Shape;66;p13"/>
          <p:cNvSpPr/>
          <p:nvPr/>
        </p:nvSpPr>
        <p:spPr>
          <a:xfrm>
            <a:off x="2523098" y="5355100"/>
            <a:ext cx="2513803" cy="5342822"/>
          </a:xfrm>
          <a:custGeom>
            <a:rect b="b" l="l" r="r" t="t"/>
            <a:pathLst>
              <a:path extrusionOk="0" h="5969634" w="7560309">
                <a:moveTo>
                  <a:pt x="7559992" y="0"/>
                </a:moveTo>
                <a:lnTo>
                  <a:pt x="0" y="0"/>
                </a:lnTo>
                <a:lnTo>
                  <a:pt x="0" y="5969508"/>
                </a:lnTo>
                <a:lnTo>
                  <a:pt x="7559992" y="5969508"/>
                </a:lnTo>
                <a:lnTo>
                  <a:pt x="7559992" y="0"/>
                </a:lnTo>
                <a:close/>
              </a:path>
            </a:pathLst>
          </a:custGeom>
          <a:solidFill>
            <a:srgbClr val="CE8BBC"/>
          </a:solidFill>
          <a:ln>
            <a:noFill/>
          </a:ln>
        </p:spPr>
        <p:txBody>
          <a:bodyPr anchorCtr="0" anchor="ctr" bIns="0" lIns="0" spcFirstLastPara="1" rIns="0" wrap="square" tIns="0">
            <a:noAutofit/>
          </a:bodyPr>
          <a:lstStyle/>
          <a:p>
            <a:pPr indent="0" lvl="0" marL="0" rtl="0" algn="ctr">
              <a:spcBef>
                <a:spcPts val="0"/>
              </a:spcBef>
              <a:spcAft>
                <a:spcPts val="0"/>
              </a:spcAft>
              <a:buNone/>
            </a:pPr>
            <a:r>
              <a:t/>
            </a:r>
            <a:endParaRPr>
              <a:solidFill>
                <a:srgbClr val="FFFFFF"/>
              </a:solidFill>
            </a:endParaRPr>
          </a:p>
        </p:txBody>
      </p:sp>
      <p:pic>
        <p:nvPicPr>
          <p:cNvPr id="67" name="Google Shape;67;p13"/>
          <p:cNvPicPr preferRelativeResize="0"/>
          <p:nvPr/>
        </p:nvPicPr>
        <p:blipFill>
          <a:blip r:embed="rId4">
            <a:alphaModFix/>
          </a:blip>
          <a:stretch>
            <a:fillRect/>
          </a:stretch>
        </p:blipFill>
        <p:spPr>
          <a:xfrm>
            <a:off x="6535780" y="9165736"/>
            <a:ext cx="767682" cy="168647"/>
          </a:xfrm>
          <a:prstGeom prst="rect">
            <a:avLst/>
          </a:prstGeom>
          <a:noFill/>
          <a:ln>
            <a:noFill/>
          </a:ln>
        </p:spPr>
      </p:pic>
      <p:pic>
        <p:nvPicPr>
          <p:cNvPr id="68" name="Google Shape;68;p13"/>
          <p:cNvPicPr preferRelativeResize="0"/>
          <p:nvPr/>
        </p:nvPicPr>
        <p:blipFill>
          <a:blip r:embed="rId5">
            <a:alphaModFix/>
          </a:blip>
          <a:stretch>
            <a:fillRect/>
          </a:stretch>
        </p:blipFill>
        <p:spPr>
          <a:xfrm>
            <a:off x="6399310" y="10176198"/>
            <a:ext cx="1040640" cy="380132"/>
          </a:xfrm>
          <a:prstGeom prst="rect">
            <a:avLst/>
          </a:prstGeom>
          <a:noFill/>
          <a:ln>
            <a:noFill/>
          </a:ln>
        </p:spPr>
      </p:pic>
      <p:pic>
        <p:nvPicPr>
          <p:cNvPr id="69" name="Google Shape;69;p13"/>
          <p:cNvPicPr preferRelativeResize="0"/>
          <p:nvPr/>
        </p:nvPicPr>
        <p:blipFill>
          <a:blip r:embed="rId6">
            <a:alphaModFix/>
          </a:blip>
          <a:stretch>
            <a:fillRect/>
          </a:stretch>
        </p:blipFill>
        <p:spPr>
          <a:xfrm>
            <a:off x="5147651" y="10142273"/>
            <a:ext cx="1151568" cy="447976"/>
          </a:xfrm>
          <a:prstGeom prst="rect">
            <a:avLst/>
          </a:prstGeom>
          <a:noFill/>
          <a:ln>
            <a:noFill/>
          </a:ln>
        </p:spPr>
      </p:pic>
      <p:pic>
        <p:nvPicPr>
          <p:cNvPr id="70" name="Google Shape;70;p13"/>
          <p:cNvPicPr preferRelativeResize="0"/>
          <p:nvPr/>
        </p:nvPicPr>
        <p:blipFill>
          <a:blip r:embed="rId7">
            <a:alphaModFix/>
          </a:blip>
          <a:stretch>
            <a:fillRect/>
          </a:stretch>
        </p:blipFill>
        <p:spPr>
          <a:xfrm>
            <a:off x="5517557" y="8988840"/>
            <a:ext cx="411727" cy="522445"/>
          </a:xfrm>
          <a:prstGeom prst="rect">
            <a:avLst/>
          </a:prstGeom>
          <a:noFill/>
          <a:ln>
            <a:noFill/>
          </a:ln>
        </p:spPr>
      </p:pic>
      <p:pic>
        <p:nvPicPr>
          <p:cNvPr id="71" name="Google Shape;71;p13"/>
          <p:cNvPicPr preferRelativeResize="0"/>
          <p:nvPr/>
        </p:nvPicPr>
        <p:blipFill rotWithShape="1">
          <a:blip r:embed="rId8">
            <a:alphaModFix/>
          </a:blip>
          <a:srcRect b="0" l="11866" r="11873" t="0"/>
          <a:stretch/>
        </p:blipFill>
        <p:spPr>
          <a:xfrm>
            <a:off x="5284331" y="9531080"/>
            <a:ext cx="878204" cy="522457"/>
          </a:xfrm>
          <a:prstGeom prst="rect">
            <a:avLst/>
          </a:prstGeom>
          <a:noFill/>
          <a:ln>
            <a:noFill/>
          </a:ln>
        </p:spPr>
      </p:pic>
      <p:pic>
        <p:nvPicPr>
          <p:cNvPr id="72" name="Google Shape;72;p13"/>
          <p:cNvPicPr preferRelativeResize="0"/>
          <p:nvPr/>
        </p:nvPicPr>
        <p:blipFill>
          <a:blip r:embed="rId9">
            <a:alphaModFix/>
          </a:blip>
          <a:stretch>
            <a:fillRect/>
          </a:stretch>
        </p:blipFill>
        <p:spPr>
          <a:xfrm>
            <a:off x="6399306" y="9662458"/>
            <a:ext cx="1040640" cy="290713"/>
          </a:xfrm>
          <a:prstGeom prst="rect">
            <a:avLst/>
          </a:prstGeom>
          <a:noFill/>
          <a:ln>
            <a:noFill/>
          </a:ln>
        </p:spPr>
      </p:pic>
      <p:sp>
        <p:nvSpPr>
          <p:cNvPr id="73" name="Google Shape;73;p13"/>
          <p:cNvSpPr txBox="1"/>
          <p:nvPr/>
        </p:nvSpPr>
        <p:spPr>
          <a:xfrm>
            <a:off x="205525" y="6500850"/>
            <a:ext cx="2292300" cy="2955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000">
                <a:solidFill>
                  <a:schemeClr val="lt1"/>
                </a:solidFill>
                <a:latin typeface="Calibri"/>
                <a:ea typeface="Calibri"/>
                <a:cs typeface="Calibri"/>
                <a:sym typeface="Calibri"/>
              </a:rPr>
              <a:t>Curated By</a:t>
            </a:r>
            <a:endParaRPr b="1" sz="1000">
              <a:solidFill>
                <a:schemeClr val="lt1"/>
              </a:solidFill>
              <a:latin typeface="Calibri"/>
              <a:ea typeface="Calibri"/>
              <a:cs typeface="Calibri"/>
              <a:sym typeface="Calibri"/>
            </a:endParaRPr>
          </a:p>
          <a:p>
            <a:pPr indent="0" lvl="0" marL="0" rtl="0" algn="l">
              <a:spcBef>
                <a:spcPts val="0"/>
              </a:spcBef>
              <a:spcAft>
                <a:spcPts val="0"/>
              </a:spcAft>
              <a:buNone/>
            </a:pPr>
            <a:r>
              <a:t/>
            </a:r>
            <a:endParaRPr sz="1000">
              <a:solidFill>
                <a:schemeClr val="lt1"/>
              </a:solidFill>
              <a:latin typeface="Calibri"/>
              <a:ea typeface="Calibri"/>
              <a:cs typeface="Calibri"/>
              <a:sym typeface="Calibri"/>
            </a:endParaRPr>
          </a:p>
          <a:p>
            <a:pPr indent="0" lvl="0" marL="0" rtl="0" algn="l">
              <a:spcBef>
                <a:spcPts val="0"/>
              </a:spcBef>
              <a:spcAft>
                <a:spcPts val="0"/>
              </a:spcAft>
              <a:buNone/>
            </a:pPr>
            <a:r>
              <a:t/>
            </a:r>
            <a:endParaRPr b="1" sz="1000">
              <a:solidFill>
                <a:schemeClr val="lt1"/>
              </a:solidFill>
              <a:latin typeface="Calibri"/>
              <a:ea typeface="Calibri"/>
              <a:cs typeface="Calibri"/>
              <a:sym typeface="Calibri"/>
            </a:endParaRPr>
          </a:p>
          <a:p>
            <a:pPr indent="0" lvl="0" marL="0" rtl="0" algn="l">
              <a:spcBef>
                <a:spcPts val="0"/>
              </a:spcBef>
              <a:spcAft>
                <a:spcPts val="0"/>
              </a:spcAft>
              <a:buNone/>
            </a:pPr>
            <a:r>
              <a:rPr b="1" lang="en" sz="1000">
                <a:solidFill>
                  <a:schemeClr val="lt1"/>
                </a:solidFill>
                <a:latin typeface="Calibri"/>
                <a:ea typeface="Calibri"/>
                <a:cs typeface="Calibri"/>
                <a:sym typeface="Calibri"/>
              </a:rPr>
              <a:t>Exhibition Opening</a:t>
            </a:r>
            <a:endParaRPr b="1" sz="1000">
              <a:solidFill>
                <a:schemeClr val="lt1"/>
              </a:solidFill>
              <a:latin typeface="Calibri"/>
              <a:ea typeface="Calibri"/>
              <a:cs typeface="Calibri"/>
              <a:sym typeface="Calibri"/>
            </a:endParaRPr>
          </a:p>
          <a:p>
            <a:pPr indent="0" lvl="0" marL="0" rtl="0" algn="l">
              <a:spcBef>
                <a:spcPts val="0"/>
              </a:spcBef>
              <a:spcAft>
                <a:spcPts val="0"/>
              </a:spcAft>
              <a:buNone/>
            </a:pPr>
            <a:r>
              <a:rPr lang="en" sz="1000">
                <a:solidFill>
                  <a:schemeClr val="lt1"/>
                </a:solidFill>
                <a:latin typeface="Calibri"/>
                <a:ea typeface="Calibri"/>
                <a:cs typeface="Calibri"/>
                <a:sym typeface="Calibri"/>
              </a:rPr>
              <a:t>Day, Date, Year</a:t>
            </a:r>
            <a:endParaRPr sz="1000">
              <a:solidFill>
                <a:schemeClr val="lt1"/>
              </a:solidFill>
              <a:latin typeface="Calibri"/>
              <a:ea typeface="Calibri"/>
              <a:cs typeface="Calibri"/>
              <a:sym typeface="Calibri"/>
            </a:endParaRPr>
          </a:p>
          <a:p>
            <a:pPr indent="0" lvl="0" marL="0" rtl="0" algn="l">
              <a:spcBef>
                <a:spcPts val="0"/>
              </a:spcBef>
              <a:spcAft>
                <a:spcPts val="0"/>
              </a:spcAft>
              <a:buNone/>
            </a:pPr>
            <a:r>
              <a:rPr lang="en" sz="1000">
                <a:solidFill>
                  <a:schemeClr val="lt1"/>
                </a:solidFill>
                <a:latin typeface="Calibri"/>
                <a:ea typeface="Calibri"/>
                <a:cs typeface="Calibri"/>
                <a:sym typeface="Calibri"/>
              </a:rPr>
              <a:t>Hour</a:t>
            </a:r>
            <a:endParaRPr sz="1000">
              <a:solidFill>
                <a:schemeClr val="lt1"/>
              </a:solidFill>
              <a:latin typeface="Calibri"/>
              <a:ea typeface="Calibri"/>
              <a:cs typeface="Calibri"/>
              <a:sym typeface="Calibri"/>
            </a:endParaRPr>
          </a:p>
          <a:p>
            <a:pPr indent="0" lvl="0" marL="0" rtl="0" algn="l">
              <a:spcBef>
                <a:spcPts val="0"/>
              </a:spcBef>
              <a:spcAft>
                <a:spcPts val="0"/>
              </a:spcAft>
              <a:buNone/>
            </a:pPr>
            <a:r>
              <a:t/>
            </a:r>
            <a:endParaRPr b="1" sz="1000">
              <a:solidFill>
                <a:schemeClr val="lt1"/>
              </a:solidFill>
              <a:latin typeface="Calibri"/>
              <a:ea typeface="Calibri"/>
              <a:cs typeface="Calibri"/>
              <a:sym typeface="Calibri"/>
            </a:endParaRPr>
          </a:p>
          <a:p>
            <a:pPr indent="0" lvl="0" marL="0" rtl="0" algn="l">
              <a:spcBef>
                <a:spcPts val="0"/>
              </a:spcBef>
              <a:spcAft>
                <a:spcPts val="0"/>
              </a:spcAft>
              <a:buNone/>
            </a:pPr>
            <a:r>
              <a:rPr b="1" lang="en" sz="1000">
                <a:solidFill>
                  <a:schemeClr val="lt1"/>
                </a:solidFill>
                <a:latin typeface="Calibri"/>
                <a:ea typeface="Calibri"/>
                <a:cs typeface="Calibri"/>
                <a:sym typeface="Calibri"/>
              </a:rPr>
              <a:t>Exhibition Room</a:t>
            </a:r>
            <a:endParaRPr b="1" sz="1000">
              <a:solidFill>
                <a:schemeClr val="lt1"/>
              </a:solidFill>
              <a:latin typeface="Calibri"/>
              <a:ea typeface="Calibri"/>
              <a:cs typeface="Calibri"/>
              <a:sym typeface="Calibri"/>
            </a:endParaRPr>
          </a:p>
          <a:p>
            <a:pPr indent="0" lvl="0" marL="0" rtl="0" algn="l">
              <a:spcBef>
                <a:spcPts val="0"/>
              </a:spcBef>
              <a:spcAft>
                <a:spcPts val="0"/>
              </a:spcAft>
              <a:buNone/>
            </a:pPr>
            <a:r>
              <a:rPr lang="en" sz="1000">
                <a:solidFill>
                  <a:schemeClr val="lt1"/>
                </a:solidFill>
                <a:latin typeface="Calibri"/>
                <a:ea typeface="Calibri"/>
                <a:cs typeface="Calibri"/>
                <a:sym typeface="Calibri"/>
              </a:rPr>
              <a:t>Address</a:t>
            </a:r>
            <a:endParaRPr sz="1000">
              <a:solidFill>
                <a:schemeClr val="lt1"/>
              </a:solidFill>
              <a:latin typeface="Calibri"/>
              <a:ea typeface="Calibri"/>
              <a:cs typeface="Calibri"/>
              <a:sym typeface="Calibri"/>
            </a:endParaRPr>
          </a:p>
          <a:p>
            <a:pPr indent="0" lvl="0" marL="0" rtl="0" algn="l">
              <a:spcBef>
                <a:spcPts val="0"/>
              </a:spcBef>
              <a:spcAft>
                <a:spcPts val="0"/>
              </a:spcAft>
              <a:buNone/>
            </a:pPr>
            <a:r>
              <a:t/>
            </a:r>
            <a:endParaRPr b="1" sz="1000">
              <a:solidFill>
                <a:schemeClr val="lt1"/>
              </a:solidFill>
              <a:latin typeface="Calibri"/>
              <a:ea typeface="Calibri"/>
              <a:cs typeface="Calibri"/>
              <a:sym typeface="Calibri"/>
            </a:endParaRPr>
          </a:p>
          <a:p>
            <a:pPr indent="0" lvl="0" marL="0" rtl="0" algn="l">
              <a:spcBef>
                <a:spcPts val="0"/>
              </a:spcBef>
              <a:spcAft>
                <a:spcPts val="0"/>
              </a:spcAft>
              <a:buNone/>
            </a:pPr>
            <a:r>
              <a:rPr b="1" lang="en" sz="1000">
                <a:solidFill>
                  <a:schemeClr val="lt1"/>
                </a:solidFill>
                <a:latin typeface="Calibri"/>
                <a:ea typeface="Calibri"/>
                <a:cs typeface="Calibri"/>
                <a:sym typeface="Calibri"/>
              </a:rPr>
              <a:t>Exhibition Period</a:t>
            </a:r>
            <a:endParaRPr b="1" sz="1000">
              <a:solidFill>
                <a:schemeClr val="lt1"/>
              </a:solidFill>
              <a:latin typeface="Calibri"/>
              <a:ea typeface="Calibri"/>
              <a:cs typeface="Calibri"/>
              <a:sym typeface="Calibri"/>
            </a:endParaRPr>
          </a:p>
          <a:p>
            <a:pPr indent="0" lvl="0" marL="0" rtl="0" algn="l">
              <a:spcBef>
                <a:spcPts val="0"/>
              </a:spcBef>
              <a:spcAft>
                <a:spcPts val="0"/>
              </a:spcAft>
              <a:buNone/>
            </a:pPr>
            <a:r>
              <a:rPr lang="en" sz="1000">
                <a:solidFill>
                  <a:schemeClr val="lt1"/>
                </a:solidFill>
                <a:latin typeface="Calibri"/>
                <a:ea typeface="Calibri"/>
                <a:cs typeface="Calibri"/>
                <a:sym typeface="Calibri"/>
              </a:rPr>
              <a:t>Date</a:t>
            </a:r>
            <a:endParaRPr sz="1000">
              <a:solidFill>
                <a:schemeClr val="lt1"/>
              </a:solidFill>
              <a:latin typeface="Calibri"/>
              <a:ea typeface="Calibri"/>
              <a:cs typeface="Calibri"/>
              <a:sym typeface="Calibri"/>
            </a:endParaRPr>
          </a:p>
          <a:p>
            <a:pPr indent="0" lvl="0" marL="0" rtl="0" algn="l">
              <a:spcBef>
                <a:spcPts val="0"/>
              </a:spcBef>
              <a:spcAft>
                <a:spcPts val="0"/>
              </a:spcAft>
              <a:buNone/>
            </a:pPr>
            <a:r>
              <a:rPr lang="en" sz="1000">
                <a:solidFill>
                  <a:schemeClr val="lt1"/>
                </a:solidFill>
                <a:latin typeface="Calibri"/>
                <a:ea typeface="Calibri"/>
                <a:cs typeface="Calibri"/>
                <a:sym typeface="Calibri"/>
              </a:rPr>
              <a:t>Opening times</a:t>
            </a:r>
            <a:endParaRPr sz="1000">
              <a:solidFill>
                <a:schemeClr val="lt1"/>
              </a:solidFill>
              <a:latin typeface="Calibri"/>
              <a:ea typeface="Calibri"/>
              <a:cs typeface="Calibri"/>
              <a:sym typeface="Calibri"/>
            </a:endParaRPr>
          </a:p>
          <a:p>
            <a:pPr indent="0" lvl="0" marL="0" rtl="0" algn="l">
              <a:spcBef>
                <a:spcPts val="0"/>
              </a:spcBef>
              <a:spcAft>
                <a:spcPts val="0"/>
              </a:spcAft>
              <a:buNone/>
            </a:pPr>
            <a:r>
              <a:t/>
            </a:r>
            <a:endParaRPr b="1" sz="1000">
              <a:solidFill>
                <a:schemeClr val="lt1"/>
              </a:solidFill>
              <a:latin typeface="Calibri"/>
              <a:ea typeface="Calibri"/>
              <a:cs typeface="Calibri"/>
              <a:sym typeface="Calibri"/>
            </a:endParaRPr>
          </a:p>
          <a:p>
            <a:pPr indent="0" lvl="0" marL="0" rtl="0" algn="l">
              <a:spcBef>
                <a:spcPts val="0"/>
              </a:spcBef>
              <a:spcAft>
                <a:spcPts val="0"/>
              </a:spcAft>
              <a:buNone/>
            </a:pPr>
            <a:r>
              <a:rPr b="1" lang="en" sz="1000">
                <a:solidFill>
                  <a:schemeClr val="lt1"/>
                </a:solidFill>
                <a:latin typeface="Calibri"/>
                <a:ea typeface="Calibri"/>
                <a:cs typeface="Calibri"/>
                <a:sym typeface="Calibri"/>
              </a:rPr>
              <a:t>Exhibition Tour for public</a:t>
            </a:r>
            <a:endParaRPr b="1" sz="1000">
              <a:solidFill>
                <a:schemeClr val="lt1"/>
              </a:solidFill>
              <a:latin typeface="Calibri"/>
              <a:ea typeface="Calibri"/>
              <a:cs typeface="Calibri"/>
              <a:sym typeface="Calibri"/>
            </a:endParaRPr>
          </a:p>
          <a:p>
            <a:pPr indent="0" lvl="0" marL="0" rtl="0" algn="l">
              <a:spcBef>
                <a:spcPts val="0"/>
              </a:spcBef>
              <a:spcAft>
                <a:spcPts val="0"/>
              </a:spcAft>
              <a:buNone/>
            </a:pPr>
            <a:r>
              <a:rPr lang="en" sz="1000">
                <a:solidFill>
                  <a:schemeClr val="lt1"/>
                </a:solidFill>
                <a:latin typeface="Calibri"/>
                <a:ea typeface="Calibri"/>
                <a:cs typeface="Calibri"/>
                <a:sym typeface="Calibri"/>
              </a:rPr>
              <a:t>Hours</a:t>
            </a:r>
            <a:endParaRPr sz="1000">
              <a:solidFill>
                <a:schemeClr val="lt1"/>
              </a:solidFill>
              <a:latin typeface="Calibri"/>
              <a:ea typeface="Calibri"/>
              <a:cs typeface="Calibri"/>
              <a:sym typeface="Calibri"/>
            </a:endParaRPr>
          </a:p>
          <a:p>
            <a:pPr indent="0" lvl="0" marL="0" rtl="0" algn="l">
              <a:spcBef>
                <a:spcPts val="0"/>
              </a:spcBef>
              <a:spcAft>
                <a:spcPts val="0"/>
              </a:spcAft>
              <a:buNone/>
            </a:pPr>
            <a:r>
              <a:t/>
            </a:r>
            <a:endParaRPr b="1" sz="1000">
              <a:solidFill>
                <a:schemeClr val="lt1"/>
              </a:solidFill>
              <a:latin typeface="Calibri"/>
              <a:ea typeface="Calibri"/>
              <a:cs typeface="Calibri"/>
              <a:sym typeface="Calibri"/>
            </a:endParaRPr>
          </a:p>
          <a:p>
            <a:pPr indent="0" lvl="0" marL="0" rtl="0" algn="l">
              <a:spcBef>
                <a:spcPts val="0"/>
              </a:spcBef>
              <a:spcAft>
                <a:spcPts val="0"/>
              </a:spcAft>
              <a:buNone/>
            </a:pPr>
            <a:r>
              <a:rPr b="1" lang="en" sz="1000">
                <a:solidFill>
                  <a:schemeClr val="lt1"/>
                </a:solidFill>
                <a:latin typeface="Calibri"/>
                <a:ea typeface="Calibri"/>
                <a:cs typeface="Calibri"/>
                <a:sym typeface="Calibri"/>
              </a:rPr>
              <a:t>Contact &amp; Service</a:t>
            </a:r>
            <a:endParaRPr b="1" sz="1000">
              <a:solidFill>
                <a:schemeClr val="lt1"/>
              </a:solidFill>
              <a:latin typeface="Calibri"/>
              <a:ea typeface="Calibri"/>
              <a:cs typeface="Calibri"/>
              <a:sym typeface="Calibri"/>
            </a:endParaRPr>
          </a:p>
        </p:txBody>
      </p:sp>
      <p:sp>
        <p:nvSpPr>
          <p:cNvPr id="74" name="Google Shape;74;p13"/>
          <p:cNvSpPr/>
          <p:nvPr/>
        </p:nvSpPr>
        <p:spPr>
          <a:xfrm>
            <a:off x="317500" y="9706500"/>
            <a:ext cx="318900" cy="3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75" name="Google Shape;75;p13"/>
          <p:cNvPicPr preferRelativeResize="0"/>
          <p:nvPr/>
        </p:nvPicPr>
        <p:blipFill>
          <a:blip r:embed="rId10">
            <a:alphaModFix/>
          </a:blip>
          <a:stretch>
            <a:fillRect/>
          </a:stretch>
        </p:blipFill>
        <p:spPr>
          <a:xfrm>
            <a:off x="374950" y="9763950"/>
            <a:ext cx="204000" cy="204000"/>
          </a:xfrm>
          <a:prstGeom prst="rect">
            <a:avLst/>
          </a:prstGeom>
          <a:noFill/>
          <a:ln>
            <a:noFill/>
          </a:ln>
        </p:spPr>
      </p:pic>
      <p:sp>
        <p:nvSpPr>
          <p:cNvPr id="76" name="Google Shape;76;p13"/>
          <p:cNvSpPr/>
          <p:nvPr/>
        </p:nvSpPr>
        <p:spPr>
          <a:xfrm>
            <a:off x="317500" y="10134600"/>
            <a:ext cx="318900" cy="3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7" name="Google Shape;77;p13"/>
          <p:cNvSpPr txBox="1"/>
          <p:nvPr/>
        </p:nvSpPr>
        <p:spPr>
          <a:xfrm>
            <a:off x="636400" y="9696600"/>
            <a:ext cx="18219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chemeClr val="lt1"/>
                </a:solidFill>
                <a:latin typeface="Calibri"/>
                <a:ea typeface="Calibri"/>
                <a:cs typeface="Calibri"/>
                <a:sym typeface="Calibri"/>
              </a:rPr>
              <a:t>@</a:t>
            </a:r>
            <a:r>
              <a:rPr lang="en" sz="1000">
                <a:solidFill>
                  <a:schemeClr val="lt1"/>
                </a:solidFill>
                <a:latin typeface="Calibri"/>
                <a:ea typeface="Calibri"/>
                <a:cs typeface="Calibri"/>
                <a:sym typeface="Calibri"/>
              </a:rPr>
              <a:t>username</a:t>
            </a:r>
            <a:endParaRPr sz="1000">
              <a:solidFill>
                <a:schemeClr val="lt1"/>
              </a:solidFill>
              <a:latin typeface="Calibri"/>
              <a:ea typeface="Calibri"/>
              <a:cs typeface="Calibri"/>
              <a:sym typeface="Calibri"/>
            </a:endParaRPr>
          </a:p>
        </p:txBody>
      </p:sp>
      <p:sp>
        <p:nvSpPr>
          <p:cNvPr id="78" name="Google Shape;78;p13"/>
          <p:cNvSpPr txBox="1"/>
          <p:nvPr/>
        </p:nvSpPr>
        <p:spPr>
          <a:xfrm>
            <a:off x="636400" y="10124700"/>
            <a:ext cx="18219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chemeClr val="lt1"/>
                </a:solidFill>
                <a:latin typeface="Calibri"/>
                <a:ea typeface="Calibri"/>
                <a:cs typeface="Calibri"/>
                <a:sym typeface="Calibri"/>
              </a:rPr>
              <a:t>@username</a:t>
            </a:r>
            <a:endParaRPr sz="1000">
              <a:solidFill>
                <a:schemeClr val="lt1"/>
              </a:solidFill>
              <a:latin typeface="Calibri"/>
              <a:ea typeface="Calibri"/>
              <a:cs typeface="Calibri"/>
              <a:sym typeface="Calibri"/>
            </a:endParaRPr>
          </a:p>
        </p:txBody>
      </p:sp>
      <p:sp>
        <p:nvSpPr>
          <p:cNvPr id="79" name="Google Shape;79;p13"/>
          <p:cNvSpPr txBox="1"/>
          <p:nvPr/>
        </p:nvSpPr>
        <p:spPr>
          <a:xfrm>
            <a:off x="5186200" y="5467813"/>
            <a:ext cx="2215200" cy="2190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000">
                <a:solidFill>
                  <a:schemeClr val="lt1"/>
                </a:solidFill>
                <a:latin typeface="Calibri"/>
                <a:ea typeface="Calibri"/>
                <a:cs typeface="Calibri"/>
                <a:sym typeface="Calibri"/>
              </a:rPr>
              <a:t>Artist line-up</a:t>
            </a:r>
            <a:endParaRPr b="1" sz="1000">
              <a:solidFill>
                <a:schemeClr val="lt1"/>
              </a:solidFill>
              <a:latin typeface="Calibri"/>
              <a:ea typeface="Calibri"/>
              <a:cs typeface="Calibri"/>
              <a:sym typeface="Calibri"/>
            </a:endParaRPr>
          </a:p>
          <a:p>
            <a:pPr indent="0" lvl="0" marL="0" rtl="0" algn="l">
              <a:spcBef>
                <a:spcPts val="1000"/>
              </a:spcBef>
              <a:spcAft>
                <a:spcPts val="0"/>
              </a:spcAft>
              <a:buNone/>
            </a:pPr>
            <a:r>
              <a:rPr lang="en" sz="800">
                <a:solidFill>
                  <a:schemeClr val="lt1"/>
                </a:solidFill>
                <a:latin typeface="Calibri"/>
                <a:ea typeface="Calibri"/>
                <a:cs typeface="Calibri"/>
                <a:sym typeface="Calibri"/>
              </a:rPr>
              <a:t>Name</a:t>
            </a:r>
            <a:endParaRPr sz="800">
              <a:solidFill>
                <a:schemeClr val="lt1"/>
              </a:solidFill>
              <a:latin typeface="Calibri"/>
              <a:ea typeface="Calibri"/>
              <a:cs typeface="Calibri"/>
              <a:sym typeface="Calibri"/>
            </a:endParaRPr>
          </a:p>
          <a:p>
            <a:pPr indent="0" lvl="0" marL="0" rtl="0" algn="l">
              <a:spcBef>
                <a:spcPts val="0"/>
              </a:spcBef>
              <a:spcAft>
                <a:spcPts val="0"/>
              </a:spcAft>
              <a:buNone/>
            </a:pPr>
            <a:r>
              <a:rPr lang="en" sz="800">
                <a:solidFill>
                  <a:schemeClr val="lt1"/>
                </a:solidFill>
                <a:latin typeface="Calibri"/>
                <a:ea typeface="Calibri"/>
                <a:cs typeface="Calibri"/>
                <a:sym typeface="Calibri"/>
              </a:rPr>
              <a:t>@username</a:t>
            </a:r>
            <a:endParaRPr sz="800">
              <a:solidFill>
                <a:schemeClr val="lt1"/>
              </a:solidFill>
              <a:latin typeface="Calibri"/>
              <a:ea typeface="Calibri"/>
              <a:cs typeface="Calibri"/>
              <a:sym typeface="Calibri"/>
            </a:endParaRPr>
          </a:p>
          <a:p>
            <a:pPr indent="0" lvl="0" marL="0" rtl="0" algn="l">
              <a:spcBef>
                <a:spcPts val="0"/>
              </a:spcBef>
              <a:spcAft>
                <a:spcPts val="0"/>
              </a:spcAft>
              <a:buNone/>
            </a:pPr>
            <a:r>
              <a:t/>
            </a:r>
            <a:endParaRPr sz="800">
              <a:solidFill>
                <a:schemeClr val="lt1"/>
              </a:solidFill>
              <a:latin typeface="Calibri"/>
              <a:ea typeface="Calibri"/>
              <a:cs typeface="Calibri"/>
              <a:sym typeface="Calibri"/>
            </a:endParaRPr>
          </a:p>
          <a:p>
            <a:pPr indent="0" lvl="0" marL="0" rtl="0" algn="l">
              <a:spcBef>
                <a:spcPts val="0"/>
              </a:spcBef>
              <a:spcAft>
                <a:spcPts val="0"/>
              </a:spcAft>
              <a:buNone/>
            </a:pPr>
            <a:r>
              <a:rPr lang="en" sz="800">
                <a:solidFill>
                  <a:schemeClr val="lt1"/>
                </a:solidFill>
                <a:latin typeface="Calibri"/>
                <a:ea typeface="Calibri"/>
                <a:cs typeface="Calibri"/>
                <a:sym typeface="Calibri"/>
              </a:rPr>
              <a:t>Name</a:t>
            </a:r>
            <a:endParaRPr sz="800">
              <a:solidFill>
                <a:schemeClr val="lt1"/>
              </a:solidFill>
              <a:latin typeface="Calibri"/>
              <a:ea typeface="Calibri"/>
              <a:cs typeface="Calibri"/>
              <a:sym typeface="Calibri"/>
            </a:endParaRPr>
          </a:p>
          <a:p>
            <a:pPr indent="0" lvl="0" marL="0" rtl="0" algn="l">
              <a:spcBef>
                <a:spcPts val="0"/>
              </a:spcBef>
              <a:spcAft>
                <a:spcPts val="0"/>
              </a:spcAft>
              <a:buNone/>
            </a:pPr>
            <a:r>
              <a:rPr lang="en" sz="800">
                <a:solidFill>
                  <a:schemeClr val="lt1"/>
                </a:solidFill>
                <a:latin typeface="Calibri"/>
                <a:ea typeface="Calibri"/>
                <a:cs typeface="Calibri"/>
                <a:sym typeface="Calibri"/>
              </a:rPr>
              <a:t>@username</a:t>
            </a:r>
            <a:endParaRPr sz="800">
              <a:solidFill>
                <a:schemeClr val="lt1"/>
              </a:solidFill>
              <a:latin typeface="Calibri"/>
              <a:ea typeface="Calibri"/>
              <a:cs typeface="Calibri"/>
              <a:sym typeface="Calibri"/>
            </a:endParaRPr>
          </a:p>
          <a:p>
            <a:pPr indent="0" lvl="0" marL="0" rtl="0" algn="l">
              <a:spcBef>
                <a:spcPts val="0"/>
              </a:spcBef>
              <a:spcAft>
                <a:spcPts val="0"/>
              </a:spcAft>
              <a:buNone/>
            </a:pPr>
            <a:r>
              <a:t/>
            </a:r>
            <a:endParaRPr sz="800">
              <a:solidFill>
                <a:schemeClr val="lt1"/>
              </a:solidFill>
              <a:latin typeface="Calibri"/>
              <a:ea typeface="Calibri"/>
              <a:cs typeface="Calibri"/>
              <a:sym typeface="Calibri"/>
            </a:endParaRPr>
          </a:p>
          <a:p>
            <a:pPr indent="0" lvl="0" marL="0" rtl="0" algn="l">
              <a:spcBef>
                <a:spcPts val="0"/>
              </a:spcBef>
              <a:spcAft>
                <a:spcPts val="0"/>
              </a:spcAft>
              <a:buNone/>
            </a:pPr>
            <a:r>
              <a:rPr lang="en" sz="800">
                <a:solidFill>
                  <a:schemeClr val="lt1"/>
                </a:solidFill>
                <a:latin typeface="Calibri"/>
                <a:ea typeface="Calibri"/>
                <a:cs typeface="Calibri"/>
                <a:sym typeface="Calibri"/>
              </a:rPr>
              <a:t>Name</a:t>
            </a:r>
            <a:endParaRPr sz="800">
              <a:solidFill>
                <a:schemeClr val="lt1"/>
              </a:solidFill>
              <a:latin typeface="Calibri"/>
              <a:ea typeface="Calibri"/>
              <a:cs typeface="Calibri"/>
              <a:sym typeface="Calibri"/>
            </a:endParaRPr>
          </a:p>
          <a:p>
            <a:pPr indent="0" lvl="0" marL="0" rtl="0" algn="l">
              <a:spcBef>
                <a:spcPts val="0"/>
              </a:spcBef>
              <a:spcAft>
                <a:spcPts val="0"/>
              </a:spcAft>
              <a:buNone/>
            </a:pPr>
            <a:r>
              <a:rPr lang="en" sz="800">
                <a:solidFill>
                  <a:schemeClr val="lt1"/>
                </a:solidFill>
                <a:latin typeface="Calibri"/>
                <a:ea typeface="Calibri"/>
                <a:cs typeface="Calibri"/>
                <a:sym typeface="Calibri"/>
              </a:rPr>
              <a:t>@username</a:t>
            </a:r>
            <a:endParaRPr sz="800">
              <a:solidFill>
                <a:schemeClr val="lt1"/>
              </a:solidFill>
              <a:latin typeface="Calibri"/>
              <a:ea typeface="Calibri"/>
              <a:cs typeface="Calibri"/>
              <a:sym typeface="Calibri"/>
            </a:endParaRPr>
          </a:p>
          <a:p>
            <a:pPr indent="0" lvl="0" marL="0" rtl="0" algn="l">
              <a:spcBef>
                <a:spcPts val="0"/>
              </a:spcBef>
              <a:spcAft>
                <a:spcPts val="0"/>
              </a:spcAft>
              <a:buNone/>
            </a:pPr>
            <a:r>
              <a:t/>
            </a:r>
            <a:endParaRPr sz="800">
              <a:solidFill>
                <a:schemeClr val="lt1"/>
              </a:solidFill>
              <a:latin typeface="Calibri"/>
              <a:ea typeface="Calibri"/>
              <a:cs typeface="Calibri"/>
              <a:sym typeface="Calibri"/>
            </a:endParaRPr>
          </a:p>
          <a:p>
            <a:pPr indent="0" lvl="0" marL="0" rtl="0" algn="l">
              <a:spcBef>
                <a:spcPts val="0"/>
              </a:spcBef>
              <a:spcAft>
                <a:spcPts val="0"/>
              </a:spcAft>
              <a:buNone/>
            </a:pPr>
            <a:r>
              <a:rPr lang="en" sz="800">
                <a:solidFill>
                  <a:schemeClr val="lt1"/>
                </a:solidFill>
                <a:latin typeface="Calibri"/>
                <a:ea typeface="Calibri"/>
                <a:cs typeface="Calibri"/>
                <a:sym typeface="Calibri"/>
              </a:rPr>
              <a:t>Name</a:t>
            </a:r>
            <a:endParaRPr sz="800">
              <a:solidFill>
                <a:schemeClr val="lt1"/>
              </a:solidFill>
              <a:latin typeface="Calibri"/>
              <a:ea typeface="Calibri"/>
              <a:cs typeface="Calibri"/>
              <a:sym typeface="Calibri"/>
            </a:endParaRPr>
          </a:p>
          <a:p>
            <a:pPr indent="0" lvl="0" marL="0" rtl="0" algn="l">
              <a:spcBef>
                <a:spcPts val="0"/>
              </a:spcBef>
              <a:spcAft>
                <a:spcPts val="0"/>
              </a:spcAft>
              <a:buNone/>
            </a:pPr>
            <a:r>
              <a:rPr lang="en" sz="800">
                <a:solidFill>
                  <a:schemeClr val="lt1"/>
                </a:solidFill>
                <a:latin typeface="Calibri"/>
                <a:ea typeface="Calibri"/>
                <a:cs typeface="Calibri"/>
                <a:sym typeface="Calibri"/>
              </a:rPr>
              <a:t>@username</a:t>
            </a:r>
            <a:endParaRPr sz="800">
              <a:solidFill>
                <a:schemeClr val="lt1"/>
              </a:solidFill>
              <a:latin typeface="Calibri"/>
              <a:ea typeface="Calibri"/>
              <a:cs typeface="Calibri"/>
              <a:sym typeface="Calibri"/>
            </a:endParaRPr>
          </a:p>
          <a:p>
            <a:pPr indent="0" lvl="0" marL="0" rtl="0" algn="l">
              <a:spcBef>
                <a:spcPts val="0"/>
              </a:spcBef>
              <a:spcAft>
                <a:spcPts val="0"/>
              </a:spcAft>
              <a:buNone/>
            </a:pPr>
            <a:r>
              <a:t/>
            </a:r>
            <a:endParaRPr sz="800">
              <a:solidFill>
                <a:schemeClr val="lt1"/>
              </a:solidFill>
              <a:latin typeface="Calibri"/>
              <a:ea typeface="Calibri"/>
              <a:cs typeface="Calibri"/>
              <a:sym typeface="Calibri"/>
            </a:endParaRPr>
          </a:p>
          <a:p>
            <a:pPr indent="0" lvl="0" marL="0" rtl="0" algn="l">
              <a:spcBef>
                <a:spcPts val="0"/>
              </a:spcBef>
              <a:spcAft>
                <a:spcPts val="0"/>
              </a:spcAft>
              <a:buNone/>
            </a:pPr>
            <a:r>
              <a:rPr lang="en" sz="800">
                <a:solidFill>
                  <a:schemeClr val="lt1"/>
                </a:solidFill>
                <a:latin typeface="Calibri"/>
                <a:ea typeface="Calibri"/>
                <a:cs typeface="Calibri"/>
                <a:sym typeface="Calibri"/>
              </a:rPr>
              <a:t>Name</a:t>
            </a:r>
            <a:endParaRPr sz="800">
              <a:solidFill>
                <a:schemeClr val="lt1"/>
              </a:solidFill>
              <a:latin typeface="Calibri"/>
              <a:ea typeface="Calibri"/>
              <a:cs typeface="Calibri"/>
              <a:sym typeface="Calibri"/>
            </a:endParaRPr>
          </a:p>
          <a:p>
            <a:pPr indent="0" lvl="0" marL="0" rtl="0" algn="l">
              <a:spcBef>
                <a:spcPts val="0"/>
              </a:spcBef>
              <a:spcAft>
                <a:spcPts val="0"/>
              </a:spcAft>
              <a:buNone/>
            </a:pPr>
            <a:r>
              <a:rPr lang="en" sz="800">
                <a:solidFill>
                  <a:schemeClr val="lt1"/>
                </a:solidFill>
                <a:latin typeface="Calibri"/>
                <a:ea typeface="Calibri"/>
                <a:cs typeface="Calibri"/>
                <a:sym typeface="Calibri"/>
              </a:rPr>
              <a:t>@username</a:t>
            </a:r>
            <a:endParaRPr sz="800">
              <a:solidFill>
                <a:schemeClr val="lt1"/>
              </a:solidFill>
              <a:latin typeface="Calibri"/>
              <a:ea typeface="Calibri"/>
              <a:cs typeface="Calibri"/>
              <a:sym typeface="Calibri"/>
            </a:endParaRPr>
          </a:p>
        </p:txBody>
      </p:sp>
      <p:sp>
        <p:nvSpPr>
          <p:cNvPr id="80" name="Google Shape;80;p13"/>
          <p:cNvSpPr txBox="1"/>
          <p:nvPr/>
        </p:nvSpPr>
        <p:spPr>
          <a:xfrm>
            <a:off x="2667675" y="5467813"/>
            <a:ext cx="2215200" cy="590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000">
                <a:solidFill>
                  <a:schemeClr val="lt1"/>
                </a:solidFill>
                <a:latin typeface="Calibri"/>
                <a:ea typeface="Calibri"/>
                <a:cs typeface="Calibri"/>
                <a:sym typeface="Calibri"/>
              </a:rPr>
              <a:t>About the Exhibition</a:t>
            </a:r>
            <a:endParaRPr sz="800">
              <a:solidFill>
                <a:schemeClr val="lt1"/>
              </a:solidFill>
              <a:latin typeface="Calibri"/>
              <a:ea typeface="Calibri"/>
              <a:cs typeface="Calibri"/>
              <a:sym typeface="Calibri"/>
            </a:endParaRPr>
          </a:p>
          <a:p>
            <a:pPr indent="0" lvl="0" marL="0" rtl="0" algn="l">
              <a:spcBef>
                <a:spcPts val="1000"/>
              </a:spcBef>
              <a:spcAft>
                <a:spcPts val="1000"/>
              </a:spcAft>
              <a:buNone/>
            </a:pPr>
            <a:r>
              <a:rPr lang="en" sz="800">
                <a:solidFill>
                  <a:schemeClr val="lt1"/>
                </a:solidFill>
                <a:latin typeface="Calibri"/>
                <a:ea typeface="Calibri"/>
                <a:cs typeface="Calibri"/>
                <a:sym typeface="Calibri"/>
              </a:rPr>
              <a:t>Words from the curator</a:t>
            </a:r>
            <a:endParaRPr sz="800">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4"/>
          <p:cNvSpPr/>
          <p:nvPr/>
        </p:nvSpPr>
        <p:spPr>
          <a:xfrm>
            <a:off x="-150" y="0"/>
            <a:ext cx="7560309" cy="5342223"/>
          </a:xfrm>
          <a:custGeom>
            <a:rect b="b" l="l" r="r" t="t"/>
            <a:pathLst>
              <a:path extrusionOk="0" h="3822700" w="7560309">
                <a:moveTo>
                  <a:pt x="7559992" y="0"/>
                </a:moveTo>
                <a:lnTo>
                  <a:pt x="0" y="0"/>
                </a:lnTo>
                <a:lnTo>
                  <a:pt x="0" y="3822191"/>
                </a:lnTo>
                <a:lnTo>
                  <a:pt x="7559992" y="3822191"/>
                </a:lnTo>
                <a:lnTo>
                  <a:pt x="7559992" y="0"/>
                </a:lnTo>
                <a:close/>
              </a:path>
            </a:pathLst>
          </a:custGeom>
          <a:solidFill>
            <a:srgbClr val="003C5A"/>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86" name="Google Shape;86;p14"/>
          <p:cNvSpPr/>
          <p:nvPr/>
        </p:nvSpPr>
        <p:spPr>
          <a:xfrm flipH="1" rot="10800000">
            <a:off x="2845450" y="3751150"/>
            <a:ext cx="1302300" cy="477000"/>
          </a:xfrm>
          <a:prstGeom prst="round1Rect">
            <a:avLst>
              <a:gd fmla="val 50000" name="adj"/>
            </a:avLst>
          </a:prstGeom>
          <a:solidFill>
            <a:srgbClr val="40BEA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7" name="Google Shape;87;p14"/>
          <p:cNvSpPr/>
          <p:nvPr/>
        </p:nvSpPr>
        <p:spPr>
          <a:xfrm rot="5400000">
            <a:off x="6077050" y="3802013"/>
            <a:ext cx="1272000" cy="477000"/>
          </a:xfrm>
          <a:prstGeom prst="round2SameRect">
            <a:avLst>
              <a:gd fmla="val 50000" name="adj1"/>
              <a:gd fmla="val 0" name="adj2"/>
            </a:avLst>
          </a:prstGeom>
          <a:solidFill>
            <a:srgbClr val="F1D86B"/>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8" name="Google Shape;88;p14"/>
          <p:cNvSpPr/>
          <p:nvPr/>
        </p:nvSpPr>
        <p:spPr>
          <a:xfrm>
            <a:off x="4597075" y="4329875"/>
            <a:ext cx="1242000" cy="477000"/>
          </a:xfrm>
          <a:prstGeom prst="roundRect">
            <a:avLst>
              <a:gd fmla="val 16667" name="adj"/>
            </a:avLst>
          </a:prstGeom>
          <a:solidFill>
            <a:srgbClr val="00A8E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9" name="Google Shape;89;p14"/>
          <p:cNvSpPr/>
          <p:nvPr/>
        </p:nvSpPr>
        <p:spPr>
          <a:xfrm rot="5400000">
            <a:off x="1612925" y="3362275"/>
            <a:ext cx="1302300" cy="477000"/>
          </a:xfrm>
          <a:prstGeom prst="round1Rect">
            <a:avLst>
              <a:gd fmla="val 50000" name="adj"/>
            </a:avLst>
          </a:prstGeom>
          <a:solidFill>
            <a:srgbClr val="CE8BB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0" name="Google Shape;90;p14"/>
          <p:cNvSpPr/>
          <p:nvPr/>
        </p:nvSpPr>
        <p:spPr>
          <a:xfrm flipH="1">
            <a:off x="4002763" y="3274150"/>
            <a:ext cx="1302300" cy="477000"/>
          </a:xfrm>
          <a:prstGeom prst="round1Rect">
            <a:avLst>
              <a:gd fmla="val 50000" name="adj"/>
            </a:avLst>
          </a:prstGeom>
          <a:solidFill>
            <a:srgbClr val="8DC928"/>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1" name="Google Shape;91;p14"/>
          <p:cNvSpPr/>
          <p:nvPr/>
        </p:nvSpPr>
        <p:spPr>
          <a:xfrm rot="10800000">
            <a:off x="1494975" y="1430450"/>
            <a:ext cx="1085100" cy="477000"/>
          </a:xfrm>
          <a:prstGeom prst="round1Rect">
            <a:avLst>
              <a:gd fmla="val 50000" name="adj"/>
            </a:avLst>
          </a:prstGeom>
          <a:solidFill>
            <a:srgbClr val="CE8BBC"/>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2" name="Google Shape;92;p14"/>
          <p:cNvSpPr/>
          <p:nvPr/>
        </p:nvSpPr>
        <p:spPr>
          <a:xfrm flipH="1" rot="10800000">
            <a:off x="2586150" y="1430450"/>
            <a:ext cx="837900" cy="477000"/>
          </a:xfrm>
          <a:prstGeom prst="round1Rect">
            <a:avLst>
              <a:gd fmla="val 50000" name="adj"/>
            </a:avLst>
          </a:prstGeom>
          <a:solidFill>
            <a:srgbClr val="40BEA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3" name="Google Shape;93;p14"/>
          <p:cNvSpPr/>
          <p:nvPr/>
        </p:nvSpPr>
        <p:spPr>
          <a:xfrm flipH="1" rot="10800000">
            <a:off x="3426150" y="1430450"/>
            <a:ext cx="857100" cy="477000"/>
          </a:xfrm>
          <a:prstGeom prst="round1Rect">
            <a:avLst>
              <a:gd fmla="val 50000" name="adj"/>
            </a:avLst>
          </a:prstGeom>
          <a:solidFill>
            <a:srgbClr val="F1D86B"/>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4" name="Google Shape;94;p14"/>
          <p:cNvSpPr/>
          <p:nvPr/>
        </p:nvSpPr>
        <p:spPr>
          <a:xfrm rot="-5400000">
            <a:off x="678525" y="3549075"/>
            <a:ext cx="1242000" cy="477000"/>
          </a:xfrm>
          <a:prstGeom prst="roundRect">
            <a:avLst>
              <a:gd fmla="val 16667" name="adj"/>
            </a:avLst>
          </a:prstGeom>
          <a:solidFill>
            <a:srgbClr val="8DC92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95" name="Google Shape;95;p14"/>
          <p:cNvSpPr txBox="1"/>
          <p:nvPr/>
        </p:nvSpPr>
        <p:spPr>
          <a:xfrm>
            <a:off x="5040050" y="228600"/>
            <a:ext cx="23520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900">
                <a:solidFill>
                  <a:schemeClr val="lt1"/>
                </a:solidFill>
                <a:latin typeface="Calibri"/>
                <a:ea typeface="Calibri"/>
                <a:cs typeface="Calibri"/>
                <a:sym typeface="Calibri"/>
              </a:rPr>
              <a:t>Location plan</a:t>
            </a:r>
            <a:endParaRPr b="1" sz="1900">
              <a:solidFill>
                <a:schemeClr val="lt1"/>
              </a:solidFill>
              <a:latin typeface="Calibri"/>
              <a:ea typeface="Calibri"/>
              <a:cs typeface="Calibri"/>
              <a:sym typeface="Calibri"/>
            </a:endParaRPr>
          </a:p>
        </p:txBody>
      </p:sp>
      <p:sp>
        <p:nvSpPr>
          <p:cNvPr id="96" name="Google Shape;96;p14"/>
          <p:cNvSpPr txBox="1"/>
          <p:nvPr/>
        </p:nvSpPr>
        <p:spPr>
          <a:xfrm>
            <a:off x="5413575" y="587378"/>
            <a:ext cx="1978500" cy="2225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300">
                <a:solidFill>
                  <a:schemeClr val="lt1"/>
                </a:solidFill>
                <a:latin typeface="Calibri"/>
                <a:ea typeface="Calibri"/>
                <a:cs typeface="Calibri"/>
                <a:sym typeface="Calibri"/>
              </a:rPr>
              <a:t>Entrance gate</a:t>
            </a:r>
            <a:endParaRPr sz="1300">
              <a:solidFill>
                <a:schemeClr val="lt1"/>
              </a:solidFill>
              <a:latin typeface="Calibri"/>
              <a:ea typeface="Calibri"/>
              <a:cs typeface="Calibri"/>
              <a:sym typeface="Calibri"/>
            </a:endParaRPr>
          </a:p>
          <a:p>
            <a:pPr indent="0" lvl="0" marL="0" rtl="0" algn="l">
              <a:lnSpc>
                <a:spcPct val="115000"/>
              </a:lnSpc>
              <a:spcBef>
                <a:spcPts val="0"/>
              </a:spcBef>
              <a:spcAft>
                <a:spcPts val="0"/>
              </a:spcAft>
              <a:buNone/>
            </a:pPr>
            <a:r>
              <a:rPr lang="en" sz="1300">
                <a:solidFill>
                  <a:schemeClr val="lt1"/>
                </a:solidFill>
                <a:latin typeface="Calibri"/>
                <a:ea typeface="Calibri"/>
                <a:cs typeface="Calibri"/>
                <a:sym typeface="Calibri"/>
              </a:rPr>
              <a:t>Sculpture</a:t>
            </a:r>
            <a:endParaRPr sz="1300">
              <a:solidFill>
                <a:schemeClr val="lt1"/>
              </a:solidFill>
              <a:latin typeface="Calibri"/>
              <a:ea typeface="Calibri"/>
              <a:cs typeface="Calibri"/>
              <a:sym typeface="Calibri"/>
            </a:endParaRPr>
          </a:p>
          <a:p>
            <a:pPr indent="0" lvl="0" marL="0" rtl="0" algn="l">
              <a:lnSpc>
                <a:spcPct val="115000"/>
              </a:lnSpc>
              <a:spcBef>
                <a:spcPts val="0"/>
              </a:spcBef>
              <a:spcAft>
                <a:spcPts val="0"/>
              </a:spcAft>
              <a:buNone/>
            </a:pPr>
            <a:r>
              <a:rPr lang="en" sz="1300">
                <a:solidFill>
                  <a:schemeClr val="lt1"/>
                </a:solidFill>
                <a:latin typeface="Calibri"/>
                <a:ea typeface="Calibri"/>
                <a:cs typeface="Calibri"/>
                <a:sym typeface="Calibri"/>
              </a:rPr>
              <a:t>Intergenerational stories</a:t>
            </a:r>
            <a:endParaRPr sz="1300">
              <a:solidFill>
                <a:schemeClr val="lt1"/>
              </a:solidFill>
              <a:latin typeface="Calibri"/>
              <a:ea typeface="Calibri"/>
              <a:cs typeface="Calibri"/>
              <a:sym typeface="Calibri"/>
            </a:endParaRPr>
          </a:p>
          <a:p>
            <a:pPr indent="0" lvl="0" marL="0" rtl="0" algn="l">
              <a:lnSpc>
                <a:spcPct val="115000"/>
              </a:lnSpc>
              <a:spcBef>
                <a:spcPts val="0"/>
              </a:spcBef>
              <a:spcAft>
                <a:spcPts val="0"/>
              </a:spcAft>
              <a:buNone/>
            </a:pPr>
            <a:r>
              <a:rPr lang="en" sz="1300">
                <a:solidFill>
                  <a:schemeClr val="lt1"/>
                </a:solidFill>
                <a:latin typeface="Calibri"/>
                <a:ea typeface="Calibri"/>
                <a:cs typeface="Calibri"/>
                <a:sym typeface="Calibri"/>
              </a:rPr>
              <a:t>Mural</a:t>
            </a:r>
            <a:endParaRPr sz="1300">
              <a:solidFill>
                <a:schemeClr val="lt1"/>
              </a:solidFill>
              <a:latin typeface="Calibri"/>
              <a:ea typeface="Calibri"/>
              <a:cs typeface="Calibri"/>
              <a:sym typeface="Calibri"/>
            </a:endParaRPr>
          </a:p>
          <a:p>
            <a:pPr indent="0" lvl="0" marL="0" rtl="0" algn="l">
              <a:lnSpc>
                <a:spcPct val="115000"/>
              </a:lnSpc>
              <a:spcBef>
                <a:spcPts val="0"/>
              </a:spcBef>
              <a:spcAft>
                <a:spcPts val="0"/>
              </a:spcAft>
              <a:buNone/>
            </a:pPr>
            <a:r>
              <a:rPr lang="en" sz="1300">
                <a:solidFill>
                  <a:schemeClr val="lt1"/>
                </a:solidFill>
                <a:latin typeface="Calibri"/>
                <a:ea typeface="Calibri"/>
                <a:cs typeface="Calibri"/>
                <a:sym typeface="Calibri"/>
              </a:rPr>
              <a:t>Mannequins</a:t>
            </a:r>
            <a:endParaRPr sz="1300">
              <a:solidFill>
                <a:schemeClr val="lt1"/>
              </a:solidFill>
              <a:latin typeface="Calibri"/>
              <a:ea typeface="Calibri"/>
              <a:cs typeface="Calibri"/>
              <a:sym typeface="Calibri"/>
            </a:endParaRPr>
          </a:p>
          <a:p>
            <a:pPr indent="0" lvl="0" marL="0" rtl="0" algn="l">
              <a:lnSpc>
                <a:spcPct val="115000"/>
              </a:lnSpc>
              <a:spcBef>
                <a:spcPts val="0"/>
              </a:spcBef>
              <a:spcAft>
                <a:spcPts val="0"/>
              </a:spcAft>
              <a:buNone/>
            </a:pPr>
            <a:r>
              <a:rPr lang="en" sz="1300">
                <a:solidFill>
                  <a:schemeClr val="lt1"/>
                </a:solidFill>
                <a:latin typeface="Calibri"/>
                <a:ea typeface="Calibri"/>
                <a:cs typeface="Calibri"/>
                <a:sym typeface="Calibri"/>
              </a:rPr>
              <a:t>Interactive video</a:t>
            </a:r>
            <a:endParaRPr sz="1300">
              <a:solidFill>
                <a:schemeClr val="lt1"/>
              </a:solidFill>
              <a:latin typeface="Calibri"/>
              <a:ea typeface="Calibri"/>
              <a:cs typeface="Calibri"/>
              <a:sym typeface="Calibri"/>
            </a:endParaRPr>
          </a:p>
          <a:p>
            <a:pPr indent="0" lvl="0" marL="0" rtl="0" algn="l">
              <a:lnSpc>
                <a:spcPct val="115000"/>
              </a:lnSpc>
              <a:spcBef>
                <a:spcPts val="0"/>
              </a:spcBef>
              <a:spcAft>
                <a:spcPts val="0"/>
              </a:spcAft>
              <a:buNone/>
            </a:pPr>
            <a:r>
              <a:rPr lang="en" sz="1300">
                <a:solidFill>
                  <a:schemeClr val="lt1"/>
                </a:solidFill>
                <a:latin typeface="Calibri"/>
                <a:ea typeface="Calibri"/>
                <a:cs typeface="Calibri"/>
                <a:sym typeface="Calibri"/>
              </a:rPr>
              <a:t>Photo stories</a:t>
            </a:r>
            <a:endParaRPr sz="1300">
              <a:solidFill>
                <a:schemeClr val="lt1"/>
              </a:solidFill>
              <a:latin typeface="Calibri"/>
              <a:ea typeface="Calibri"/>
              <a:cs typeface="Calibri"/>
              <a:sym typeface="Calibri"/>
            </a:endParaRPr>
          </a:p>
          <a:p>
            <a:pPr indent="0" lvl="0" marL="0" rtl="0" algn="l">
              <a:lnSpc>
                <a:spcPct val="115000"/>
              </a:lnSpc>
              <a:spcBef>
                <a:spcPts val="0"/>
              </a:spcBef>
              <a:spcAft>
                <a:spcPts val="0"/>
              </a:spcAft>
              <a:buNone/>
            </a:pPr>
            <a:r>
              <a:rPr lang="en" sz="1300">
                <a:solidFill>
                  <a:schemeClr val="lt1"/>
                </a:solidFill>
                <a:latin typeface="Calibri"/>
                <a:ea typeface="Calibri"/>
                <a:cs typeface="Calibri"/>
                <a:sym typeface="Calibri"/>
              </a:rPr>
              <a:t>Wishing tree</a:t>
            </a:r>
            <a:endParaRPr sz="1300">
              <a:solidFill>
                <a:schemeClr val="lt1"/>
              </a:solidFill>
              <a:latin typeface="Calibri"/>
              <a:ea typeface="Calibri"/>
              <a:cs typeface="Calibri"/>
              <a:sym typeface="Calibri"/>
            </a:endParaRPr>
          </a:p>
          <a:p>
            <a:pPr indent="0" lvl="0" marL="0" rtl="0" algn="l">
              <a:lnSpc>
                <a:spcPct val="115000"/>
              </a:lnSpc>
              <a:spcBef>
                <a:spcPts val="0"/>
              </a:spcBef>
              <a:spcAft>
                <a:spcPts val="0"/>
              </a:spcAft>
              <a:buNone/>
            </a:pPr>
            <a:r>
              <a:rPr lang="en" sz="1300">
                <a:solidFill>
                  <a:schemeClr val="lt1"/>
                </a:solidFill>
                <a:latin typeface="Calibri"/>
                <a:ea typeface="Calibri"/>
                <a:cs typeface="Calibri"/>
                <a:sym typeface="Calibri"/>
              </a:rPr>
              <a:t>Screening room</a:t>
            </a:r>
            <a:endParaRPr sz="1300">
              <a:solidFill>
                <a:schemeClr val="lt1"/>
              </a:solidFill>
              <a:latin typeface="Calibri"/>
              <a:ea typeface="Calibri"/>
              <a:cs typeface="Calibri"/>
              <a:sym typeface="Calibri"/>
            </a:endParaRPr>
          </a:p>
        </p:txBody>
      </p:sp>
      <p:sp>
        <p:nvSpPr>
          <p:cNvPr id="97" name="Google Shape;97;p14"/>
          <p:cNvSpPr/>
          <p:nvPr/>
        </p:nvSpPr>
        <p:spPr>
          <a:xfrm>
            <a:off x="614900" y="1418375"/>
            <a:ext cx="446125" cy="3580925"/>
          </a:xfrm>
          <a:custGeom>
            <a:rect b="b" l="l" r="r" t="t"/>
            <a:pathLst>
              <a:path extrusionOk="0" h="143237" w="17845">
                <a:moveTo>
                  <a:pt x="17845" y="0"/>
                </a:moveTo>
                <a:lnTo>
                  <a:pt x="0" y="0"/>
                </a:lnTo>
                <a:lnTo>
                  <a:pt x="0" y="143237"/>
                </a:lnTo>
                <a:lnTo>
                  <a:pt x="15915" y="143237"/>
                </a:lnTo>
              </a:path>
            </a:pathLst>
          </a:custGeom>
          <a:noFill/>
          <a:ln cap="flat" cmpd="sng" w="19050">
            <a:solidFill>
              <a:schemeClr val="lt1"/>
            </a:solidFill>
            <a:prstDash val="solid"/>
            <a:round/>
            <a:headEnd len="med" w="med" type="none"/>
            <a:tailEnd len="med" w="med" type="none"/>
          </a:ln>
        </p:spPr>
      </p:sp>
      <p:sp>
        <p:nvSpPr>
          <p:cNvPr id="98" name="Google Shape;98;p14"/>
          <p:cNvSpPr/>
          <p:nvPr/>
        </p:nvSpPr>
        <p:spPr>
          <a:xfrm>
            <a:off x="1398600" y="1430450"/>
            <a:ext cx="4883075" cy="2326975"/>
          </a:xfrm>
          <a:custGeom>
            <a:rect b="b" l="l" r="r" t="t"/>
            <a:pathLst>
              <a:path extrusionOk="0" h="93079" w="195323">
                <a:moveTo>
                  <a:pt x="0" y="0"/>
                </a:moveTo>
                <a:lnTo>
                  <a:pt x="115265" y="0"/>
                </a:lnTo>
                <a:lnTo>
                  <a:pt x="115265" y="60767"/>
                </a:lnTo>
                <a:lnTo>
                  <a:pt x="194841" y="60767"/>
                </a:lnTo>
                <a:lnTo>
                  <a:pt x="195323" y="93079"/>
                </a:lnTo>
              </a:path>
            </a:pathLst>
          </a:custGeom>
          <a:noFill/>
          <a:ln cap="flat" cmpd="sng" w="19050">
            <a:solidFill>
              <a:schemeClr val="lt1"/>
            </a:solidFill>
            <a:prstDash val="solid"/>
            <a:round/>
            <a:headEnd len="med" w="med" type="none"/>
            <a:tailEnd len="med" w="med" type="none"/>
          </a:ln>
        </p:spPr>
      </p:sp>
      <p:sp>
        <p:nvSpPr>
          <p:cNvPr id="99" name="Google Shape;99;p14"/>
          <p:cNvSpPr/>
          <p:nvPr/>
        </p:nvSpPr>
        <p:spPr>
          <a:xfrm>
            <a:off x="1446825" y="4534350"/>
            <a:ext cx="4834850" cy="477029"/>
          </a:xfrm>
          <a:custGeom>
            <a:rect b="b" l="l" r="r" t="t"/>
            <a:pathLst>
              <a:path extrusionOk="0" h="29419" w="193394">
                <a:moveTo>
                  <a:pt x="193394" y="0"/>
                </a:moveTo>
                <a:lnTo>
                  <a:pt x="193394" y="29419"/>
                </a:lnTo>
                <a:lnTo>
                  <a:pt x="0" y="29419"/>
                </a:lnTo>
              </a:path>
            </a:pathLst>
          </a:custGeom>
          <a:noFill/>
          <a:ln cap="flat" cmpd="sng" w="19050">
            <a:solidFill>
              <a:schemeClr val="lt1"/>
            </a:solidFill>
            <a:prstDash val="solid"/>
            <a:round/>
            <a:headEnd len="med" w="med" type="none"/>
            <a:tailEnd len="med" w="med" type="none"/>
          </a:ln>
        </p:spPr>
      </p:sp>
      <p:sp>
        <p:nvSpPr>
          <p:cNvPr id="100" name="Google Shape;100;p14"/>
          <p:cNvSpPr/>
          <p:nvPr/>
        </p:nvSpPr>
        <p:spPr>
          <a:xfrm>
            <a:off x="1410675" y="2563800"/>
            <a:ext cx="614900" cy="2447550"/>
          </a:xfrm>
          <a:custGeom>
            <a:rect b="b" l="l" r="r" t="t"/>
            <a:pathLst>
              <a:path extrusionOk="0" h="97902" w="24596">
                <a:moveTo>
                  <a:pt x="0" y="0"/>
                </a:moveTo>
                <a:lnTo>
                  <a:pt x="24596" y="0"/>
                </a:lnTo>
                <a:lnTo>
                  <a:pt x="24596" y="97902"/>
                </a:lnTo>
              </a:path>
            </a:pathLst>
          </a:custGeom>
          <a:noFill/>
          <a:ln cap="flat" cmpd="sng" w="19050">
            <a:solidFill>
              <a:schemeClr val="lt1"/>
            </a:solidFill>
            <a:prstDash val="solid"/>
            <a:round/>
            <a:headEnd len="med" w="med" type="none"/>
            <a:tailEnd len="med" w="med" type="none"/>
          </a:ln>
        </p:spPr>
      </p:sp>
      <p:sp>
        <p:nvSpPr>
          <p:cNvPr id="101" name="Google Shape;101;p14"/>
          <p:cNvSpPr/>
          <p:nvPr/>
        </p:nvSpPr>
        <p:spPr>
          <a:xfrm>
            <a:off x="2845450" y="3751150"/>
            <a:ext cx="2459625" cy="578725"/>
          </a:xfrm>
          <a:custGeom>
            <a:rect b="b" l="l" r="r" t="t"/>
            <a:pathLst>
              <a:path extrusionOk="0" h="23149" w="98385">
                <a:moveTo>
                  <a:pt x="98385" y="0"/>
                </a:moveTo>
                <a:lnTo>
                  <a:pt x="0" y="0"/>
                </a:lnTo>
                <a:lnTo>
                  <a:pt x="0" y="23149"/>
                </a:lnTo>
              </a:path>
            </a:pathLst>
          </a:custGeom>
          <a:noFill/>
          <a:ln cap="flat" cmpd="sng" w="19050">
            <a:solidFill>
              <a:schemeClr val="lt1"/>
            </a:solidFill>
            <a:prstDash val="solid"/>
            <a:round/>
            <a:headEnd len="med" w="med" type="none"/>
            <a:tailEnd len="med" w="med" type="none"/>
          </a:ln>
        </p:spPr>
      </p:sp>
      <p:cxnSp>
        <p:nvCxnSpPr>
          <p:cNvPr id="102" name="Google Shape;102;p14"/>
          <p:cNvCxnSpPr/>
          <p:nvPr/>
        </p:nvCxnSpPr>
        <p:spPr>
          <a:xfrm rot="10800000">
            <a:off x="2025575" y="2949618"/>
            <a:ext cx="1543200" cy="0"/>
          </a:xfrm>
          <a:prstGeom prst="straightConnector1">
            <a:avLst/>
          </a:prstGeom>
          <a:noFill/>
          <a:ln cap="flat" cmpd="sng" w="19050">
            <a:solidFill>
              <a:schemeClr val="lt1"/>
            </a:solidFill>
            <a:prstDash val="solid"/>
            <a:round/>
            <a:headEnd len="med" w="med" type="none"/>
            <a:tailEnd len="med" w="med" type="none"/>
          </a:ln>
        </p:spPr>
      </p:cxnSp>
      <p:cxnSp>
        <p:nvCxnSpPr>
          <p:cNvPr id="103" name="Google Shape;103;p14"/>
          <p:cNvCxnSpPr/>
          <p:nvPr/>
        </p:nvCxnSpPr>
        <p:spPr>
          <a:xfrm rot="10800000">
            <a:off x="3424075" y="1430300"/>
            <a:ext cx="0" cy="795900"/>
          </a:xfrm>
          <a:prstGeom prst="straightConnector1">
            <a:avLst/>
          </a:prstGeom>
          <a:noFill/>
          <a:ln cap="flat" cmpd="sng" w="19050">
            <a:solidFill>
              <a:schemeClr val="lt1"/>
            </a:solidFill>
            <a:prstDash val="solid"/>
            <a:round/>
            <a:headEnd len="med" w="med" type="none"/>
            <a:tailEnd len="med" w="med" type="none"/>
          </a:ln>
        </p:spPr>
      </p:cxnSp>
      <p:cxnSp>
        <p:nvCxnSpPr>
          <p:cNvPr id="104" name="Google Shape;104;p14"/>
          <p:cNvCxnSpPr/>
          <p:nvPr/>
        </p:nvCxnSpPr>
        <p:spPr>
          <a:xfrm rot="10800000">
            <a:off x="2580075" y="1430300"/>
            <a:ext cx="0" cy="795900"/>
          </a:xfrm>
          <a:prstGeom prst="straightConnector1">
            <a:avLst/>
          </a:prstGeom>
          <a:noFill/>
          <a:ln cap="flat" cmpd="sng" w="19050">
            <a:solidFill>
              <a:schemeClr val="lt1"/>
            </a:solidFill>
            <a:prstDash val="solid"/>
            <a:round/>
            <a:headEnd len="med" w="med" type="none"/>
            <a:tailEnd len="med" w="med" type="none"/>
          </a:ln>
        </p:spPr>
      </p:cxnSp>
      <p:sp>
        <p:nvSpPr>
          <p:cNvPr id="105" name="Google Shape;105;p14"/>
          <p:cNvSpPr/>
          <p:nvPr/>
        </p:nvSpPr>
        <p:spPr>
          <a:xfrm>
            <a:off x="5187195" y="663578"/>
            <a:ext cx="194700" cy="194700"/>
          </a:xfrm>
          <a:prstGeom prst="ellipse">
            <a:avLst/>
          </a:prstGeom>
          <a:solidFill>
            <a:srgbClr val="F1D86B"/>
          </a:solidFill>
          <a:ln>
            <a:noFill/>
          </a:ln>
        </p:spPr>
        <p:txBody>
          <a:bodyPr anchorCtr="0" anchor="ctr" bIns="91425" lIns="91425" spcFirstLastPara="1" rIns="91425" wrap="square" tIns="91425">
            <a:noAutofit/>
          </a:bodyPr>
          <a:lstStyle/>
          <a:p>
            <a:pPr indent="0" lvl="0" marL="0" marR="0" rtl="0" algn="ctr">
              <a:spcBef>
                <a:spcPts val="0"/>
              </a:spcBef>
              <a:spcAft>
                <a:spcPts val="0"/>
              </a:spcAft>
              <a:buNone/>
            </a:pPr>
            <a:r>
              <a:rPr b="1" lang="en" sz="1000">
                <a:solidFill>
                  <a:schemeClr val="lt1"/>
                </a:solidFill>
                <a:latin typeface="Calibri"/>
                <a:ea typeface="Calibri"/>
                <a:cs typeface="Calibri"/>
                <a:sym typeface="Calibri"/>
              </a:rPr>
              <a:t>A</a:t>
            </a:r>
            <a:endParaRPr b="1" sz="1000">
              <a:solidFill>
                <a:schemeClr val="lt1"/>
              </a:solidFill>
              <a:latin typeface="Calibri"/>
              <a:ea typeface="Calibri"/>
              <a:cs typeface="Calibri"/>
              <a:sym typeface="Calibri"/>
            </a:endParaRPr>
          </a:p>
        </p:txBody>
      </p:sp>
      <p:sp>
        <p:nvSpPr>
          <p:cNvPr id="106" name="Google Shape;106;p14"/>
          <p:cNvSpPr/>
          <p:nvPr/>
        </p:nvSpPr>
        <p:spPr>
          <a:xfrm>
            <a:off x="5187195" y="895337"/>
            <a:ext cx="194700" cy="194700"/>
          </a:xfrm>
          <a:prstGeom prst="ellipse">
            <a:avLst/>
          </a:prstGeom>
          <a:solidFill>
            <a:srgbClr val="00A8E0"/>
          </a:solidFill>
          <a:ln>
            <a:noFill/>
          </a:ln>
        </p:spPr>
        <p:txBody>
          <a:bodyPr anchorCtr="0" anchor="ctr" bIns="91425" lIns="91425" spcFirstLastPara="1" rIns="91425" wrap="square" tIns="91425">
            <a:noAutofit/>
          </a:bodyPr>
          <a:lstStyle/>
          <a:p>
            <a:pPr indent="0" lvl="0" marL="0" marR="0" rtl="0" algn="ctr">
              <a:spcBef>
                <a:spcPts val="0"/>
              </a:spcBef>
              <a:spcAft>
                <a:spcPts val="0"/>
              </a:spcAft>
              <a:buNone/>
            </a:pPr>
            <a:r>
              <a:rPr b="1" lang="en" sz="1000">
                <a:solidFill>
                  <a:schemeClr val="lt1"/>
                </a:solidFill>
                <a:latin typeface="Calibri"/>
                <a:ea typeface="Calibri"/>
                <a:cs typeface="Calibri"/>
                <a:sym typeface="Calibri"/>
              </a:rPr>
              <a:t>B</a:t>
            </a:r>
            <a:endParaRPr b="1" sz="1000">
              <a:solidFill>
                <a:schemeClr val="lt1"/>
              </a:solidFill>
              <a:latin typeface="Calibri"/>
              <a:ea typeface="Calibri"/>
              <a:cs typeface="Calibri"/>
              <a:sym typeface="Calibri"/>
            </a:endParaRPr>
          </a:p>
        </p:txBody>
      </p:sp>
      <p:sp>
        <p:nvSpPr>
          <p:cNvPr id="107" name="Google Shape;107;p14"/>
          <p:cNvSpPr/>
          <p:nvPr/>
        </p:nvSpPr>
        <p:spPr>
          <a:xfrm>
            <a:off x="5187195" y="1127097"/>
            <a:ext cx="194700" cy="194700"/>
          </a:xfrm>
          <a:prstGeom prst="ellipse">
            <a:avLst/>
          </a:prstGeom>
          <a:solidFill>
            <a:srgbClr val="40BEAF"/>
          </a:solidFill>
          <a:ln>
            <a:noFill/>
          </a:ln>
        </p:spPr>
        <p:txBody>
          <a:bodyPr anchorCtr="0" anchor="ctr" bIns="91425" lIns="91425" spcFirstLastPara="1" rIns="91425" wrap="square" tIns="91425">
            <a:noAutofit/>
          </a:bodyPr>
          <a:lstStyle/>
          <a:p>
            <a:pPr indent="0" lvl="0" marL="0" marR="0" rtl="0" algn="ctr">
              <a:spcBef>
                <a:spcPts val="0"/>
              </a:spcBef>
              <a:spcAft>
                <a:spcPts val="0"/>
              </a:spcAft>
              <a:buNone/>
            </a:pPr>
            <a:r>
              <a:rPr b="1" lang="en" sz="1000">
                <a:solidFill>
                  <a:schemeClr val="lt1"/>
                </a:solidFill>
                <a:latin typeface="Calibri"/>
                <a:ea typeface="Calibri"/>
                <a:cs typeface="Calibri"/>
                <a:sym typeface="Calibri"/>
              </a:rPr>
              <a:t>C</a:t>
            </a:r>
            <a:endParaRPr b="1" sz="1000">
              <a:solidFill>
                <a:schemeClr val="lt1"/>
              </a:solidFill>
              <a:latin typeface="Calibri"/>
              <a:ea typeface="Calibri"/>
              <a:cs typeface="Calibri"/>
              <a:sym typeface="Calibri"/>
            </a:endParaRPr>
          </a:p>
        </p:txBody>
      </p:sp>
      <p:sp>
        <p:nvSpPr>
          <p:cNvPr id="108" name="Google Shape;108;p14"/>
          <p:cNvSpPr/>
          <p:nvPr/>
        </p:nvSpPr>
        <p:spPr>
          <a:xfrm>
            <a:off x="5187195" y="1358856"/>
            <a:ext cx="194700" cy="194700"/>
          </a:xfrm>
          <a:prstGeom prst="ellipse">
            <a:avLst/>
          </a:prstGeom>
          <a:solidFill>
            <a:srgbClr val="CE8BBC"/>
          </a:solidFill>
          <a:ln>
            <a:noFill/>
          </a:ln>
        </p:spPr>
        <p:txBody>
          <a:bodyPr anchorCtr="0" anchor="ctr" bIns="91425" lIns="91425" spcFirstLastPara="1" rIns="91425" wrap="square" tIns="91425">
            <a:noAutofit/>
          </a:bodyPr>
          <a:lstStyle/>
          <a:p>
            <a:pPr indent="0" lvl="0" marL="0" marR="0" rtl="0" algn="ctr">
              <a:spcBef>
                <a:spcPts val="0"/>
              </a:spcBef>
              <a:spcAft>
                <a:spcPts val="0"/>
              </a:spcAft>
              <a:buNone/>
            </a:pPr>
            <a:r>
              <a:rPr b="1" lang="en" sz="1000">
                <a:solidFill>
                  <a:schemeClr val="lt1"/>
                </a:solidFill>
                <a:latin typeface="Calibri"/>
                <a:ea typeface="Calibri"/>
                <a:cs typeface="Calibri"/>
                <a:sym typeface="Calibri"/>
              </a:rPr>
              <a:t>D</a:t>
            </a:r>
            <a:endParaRPr b="1" sz="1000">
              <a:solidFill>
                <a:schemeClr val="lt1"/>
              </a:solidFill>
              <a:latin typeface="Calibri"/>
              <a:ea typeface="Calibri"/>
              <a:cs typeface="Calibri"/>
              <a:sym typeface="Calibri"/>
            </a:endParaRPr>
          </a:p>
        </p:txBody>
      </p:sp>
      <p:sp>
        <p:nvSpPr>
          <p:cNvPr id="109" name="Google Shape;109;p14"/>
          <p:cNvSpPr/>
          <p:nvPr/>
        </p:nvSpPr>
        <p:spPr>
          <a:xfrm>
            <a:off x="5187195" y="1590615"/>
            <a:ext cx="194700" cy="194700"/>
          </a:xfrm>
          <a:prstGeom prst="ellipse">
            <a:avLst/>
          </a:prstGeom>
          <a:solidFill>
            <a:srgbClr val="8DC928"/>
          </a:solidFill>
          <a:ln>
            <a:noFill/>
          </a:ln>
        </p:spPr>
        <p:txBody>
          <a:bodyPr anchorCtr="0" anchor="ctr" bIns="91425" lIns="91425" spcFirstLastPara="1" rIns="91425" wrap="square" tIns="91425">
            <a:noAutofit/>
          </a:bodyPr>
          <a:lstStyle/>
          <a:p>
            <a:pPr indent="0" lvl="0" marL="0" marR="0" rtl="0" algn="ctr">
              <a:spcBef>
                <a:spcPts val="0"/>
              </a:spcBef>
              <a:spcAft>
                <a:spcPts val="0"/>
              </a:spcAft>
              <a:buNone/>
            </a:pPr>
            <a:r>
              <a:rPr b="1" lang="en" sz="1000">
                <a:solidFill>
                  <a:schemeClr val="lt1"/>
                </a:solidFill>
                <a:latin typeface="Calibri"/>
                <a:ea typeface="Calibri"/>
                <a:cs typeface="Calibri"/>
                <a:sym typeface="Calibri"/>
              </a:rPr>
              <a:t>F</a:t>
            </a:r>
            <a:endParaRPr b="1" sz="1000">
              <a:solidFill>
                <a:schemeClr val="lt1"/>
              </a:solidFill>
              <a:latin typeface="Calibri"/>
              <a:ea typeface="Calibri"/>
              <a:cs typeface="Calibri"/>
              <a:sym typeface="Calibri"/>
            </a:endParaRPr>
          </a:p>
        </p:txBody>
      </p:sp>
      <p:sp>
        <p:nvSpPr>
          <p:cNvPr id="110" name="Google Shape;110;p14"/>
          <p:cNvSpPr/>
          <p:nvPr/>
        </p:nvSpPr>
        <p:spPr>
          <a:xfrm>
            <a:off x="5187195" y="1822375"/>
            <a:ext cx="194700" cy="194700"/>
          </a:xfrm>
          <a:prstGeom prst="ellipse">
            <a:avLst/>
          </a:prstGeom>
          <a:solidFill>
            <a:srgbClr val="F1D86B"/>
          </a:solidFill>
          <a:ln>
            <a:noFill/>
          </a:ln>
        </p:spPr>
        <p:txBody>
          <a:bodyPr anchorCtr="0" anchor="ctr" bIns="91425" lIns="91425" spcFirstLastPara="1" rIns="91425" wrap="square" tIns="91425">
            <a:noAutofit/>
          </a:bodyPr>
          <a:lstStyle/>
          <a:p>
            <a:pPr indent="0" lvl="0" marL="0" marR="0" rtl="0" algn="ctr">
              <a:spcBef>
                <a:spcPts val="0"/>
              </a:spcBef>
              <a:spcAft>
                <a:spcPts val="0"/>
              </a:spcAft>
              <a:buNone/>
            </a:pPr>
            <a:r>
              <a:rPr b="1" lang="en" sz="1000">
                <a:solidFill>
                  <a:schemeClr val="lt1"/>
                </a:solidFill>
                <a:latin typeface="Calibri"/>
                <a:ea typeface="Calibri"/>
                <a:cs typeface="Calibri"/>
                <a:sym typeface="Calibri"/>
              </a:rPr>
              <a:t>G</a:t>
            </a:r>
            <a:endParaRPr b="1" sz="1000">
              <a:solidFill>
                <a:schemeClr val="lt1"/>
              </a:solidFill>
              <a:latin typeface="Calibri"/>
              <a:ea typeface="Calibri"/>
              <a:cs typeface="Calibri"/>
              <a:sym typeface="Calibri"/>
            </a:endParaRPr>
          </a:p>
        </p:txBody>
      </p:sp>
      <p:sp>
        <p:nvSpPr>
          <p:cNvPr id="111" name="Google Shape;111;p14"/>
          <p:cNvSpPr/>
          <p:nvPr/>
        </p:nvSpPr>
        <p:spPr>
          <a:xfrm>
            <a:off x="5187195" y="2054134"/>
            <a:ext cx="194700" cy="194700"/>
          </a:xfrm>
          <a:prstGeom prst="ellipse">
            <a:avLst/>
          </a:prstGeom>
          <a:solidFill>
            <a:srgbClr val="40BEAF"/>
          </a:solidFill>
          <a:ln>
            <a:noFill/>
          </a:ln>
        </p:spPr>
        <p:txBody>
          <a:bodyPr anchorCtr="0" anchor="ctr" bIns="91425" lIns="91425" spcFirstLastPara="1" rIns="91425" wrap="square" tIns="91425">
            <a:noAutofit/>
          </a:bodyPr>
          <a:lstStyle/>
          <a:p>
            <a:pPr indent="0" lvl="0" marL="0" marR="0" rtl="0" algn="ctr">
              <a:spcBef>
                <a:spcPts val="0"/>
              </a:spcBef>
              <a:spcAft>
                <a:spcPts val="0"/>
              </a:spcAft>
              <a:buNone/>
            </a:pPr>
            <a:r>
              <a:rPr b="1" lang="en" sz="1000">
                <a:solidFill>
                  <a:schemeClr val="lt1"/>
                </a:solidFill>
                <a:latin typeface="Calibri"/>
                <a:ea typeface="Calibri"/>
                <a:cs typeface="Calibri"/>
                <a:sym typeface="Calibri"/>
              </a:rPr>
              <a:t>H</a:t>
            </a:r>
            <a:endParaRPr b="1" sz="1000">
              <a:solidFill>
                <a:schemeClr val="lt1"/>
              </a:solidFill>
              <a:latin typeface="Calibri"/>
              <a:ea typeface="Calibri"/>
              <a:cs typeface="Calibri"/>
              <a:sym typeface="Calibri"/>
            </a:endParaRPr>
          </a:p>
        </p:txBody>
      </p:sp>
      <p:sp>
        <p:nvSpPr>
          <p:cNvPr id="112" name="Google Shape;112;p14"/>
          <p:cNvSpPr/>
          <p:nvPr/>
        </p:nvSpPr>
        <p:spPr>
          <a:xfrm>
            <a:off x="5187195" y="2285893"/>
            <a:ext cx="194700" cy="194700"/>
          </a:xfrm>
          <a:prstGeom prst="ellipse">
            <a:avLst/>
          </a:prstGeom>
          <a:solidFill>
            <a:srgbClr val="CE8BBC"/>
          </a:solidFill>
          <a:ln>
            <a:noFill/>
          </a:ln>
        </p:spPr>
        <p:txBody>
          <a:bodyPr anchorCtr="0" anchor="ctr" bIns="91425" lIns="91425" spcFirstLastPara="1" rIns="91425" wrap="square" tIns="91425">
            <a:noAutofit/>
          </a:bodyPr>
          <a:lstStyle/>
          <a:p>
            <a:pPr indent="0" lvl="0" marL="0" marR="0" rtl="0" algn="ctr">
              <a:spcBef>
                <a:spcPts val="0"/>
              </a:spcBef>
              <a:spcAft>
                <a:spcPts val="0"/>
              </a:spcAft>
              <a:buNone/>
            </a:pPr>
            <a:r>
              <a:rPr b="1" lang="en" sz="1000">
                <a:solidFill>
                  <a:schemeClr val="lt1"/>
                </a:solidFill>
                <a:latin typeface="Calibri"/>
                <a:ea typeface="Calibri"/>
                <a:cs typeface="Calibri"/>
                <a:sym typeface="Calibri"/>
              </a:rPr>
              <a:t>I</a:t>
            </a:r>
            <a:endParaRPr b="1" sz="1000">
              <a:solidFill>
                <a:schemeClr val="lt1"/>
              </a:solidFill>
              <a:latin typeface="Calibri"/>
              <a:ea typeface="Calibri"/>
              <a:cs typeface="Calibri"/>
              <a:sym typeface="Calibri"/>
            </a:endParaRPr>
          </a:p>
        </p:txBody>
      </p:sp>
      <p:sp>
        <p:nvSpPr>
          <p:cNvPr id="113" name="Google Shape;113;p14"/>
          <p:cNvSpPr/>
          <p:nvPr/>
        </p:nvSpPr>
        <p:spPr>
          <a:xfrm>
            <a:off x="5187195" y="2517653"/>
            <a:ext cx="194700" cy="194700"/>
          </a:xfrm>
          <a:prstGeom prst="ellipse">
            <a:avLst/>
          </a:prstGeom>
          <a:solidFill>
            <a:srgbClr val="8DC928"/>
          </a:solidFill>
          <a:ln>
            <a:noFill/>
          </a:ln>
        </p:spPr>
        <p:txBody>
          <a:bodyPr anchorCtr="0" anchor="ctr" bIns="91425" lIns="91425" spcFirstLastPara="1" rIns="91425" wrap="square" tIns="91425">
            <a:noAutofit/>
          </a:bodyPr>
          <a:lstStyle/>
          <a:p>
            <a:pPr indent="0" lvl="0" marL="0" marR="0" rtl="0" algn="ctr">
              <a:spcBef>
                <a:spcPts val="0"/>
              </a:spcBef>
              <a:spcAft>
                <a:spcPts val="0"/>
              </a:spcAft>
              <a:buNone/>
            </a:pPr>
            <a:r>
              <a:rPr b="1" lang="en" sz="1000">
                <a:solidFill>
                  <a:schemeClr val="lt1"/>
                </a:solidFill>
                <a:latin typeface="Calibri"/>
                <a:ea typeface="Calibri"/>
                <a:cs typeface="Calibri"/>
                <a:sym typeface="Calibri"/>
              </a:rPr>
              <a:t>J</a:t>
            </a:r>
            <a:endParaRPr b="1" sz="1000">
              <a:solidFill>
                <a:schemeClr val="lt1"/>
              </a:solidFill>
              <a:latin typeface="Calibri"/>
              <a:ea typeface="Calibri"/>
              <a:cs typeface="Calibri"/>
              <a:sym typeface="Calibri"/>
            </a:endParaRPr>
          </a:p>
        </p:txBody>
      </p:sp>
      <p:sp>
        <p:nvSpPr>
          <p:cNvPr id="114" name="Google Shape;114;p14"/>
          <p:cNvSpPr txBox="1"/>
          <p:nvPr/>
        </p:nvSpPr>
        <p:spPr>
          <a:xfrm>
            <a:off x="6490000" y="3848063"/>
            <a:ext cx="446100" cy="3849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1300">
                <a:solidFill>
                  <a:schemeClr val="lt1"/>
                </a:solidFill>
                <a:latin typeface="Calibri"/>
                <a:ea typeface="Calibri"/>
                <a:cs typeface="Calibri"/>
                <a:sym typeface="Calibri"/>
              </a:rPr>
              <a:t>A</a:t>
            </a:r>
            <a:endParaRPr b="1" sz="1300">
              <a:solidFill>
                <a:schemeClr val="lt1"/>
              </a:solidFill>
              <a:latin typeface="Calibri"/>
              <a:ea typeface="Calibri"/>
              <a:cs typeface="Calibri"/>
              <a:sym typeface="Calibri"/>
            </a:endParaRPr>
          </a:p>
        </p:txBody>
      </p:sp>
      <p:sp>
        <p:nvSpPr>
          <p:cNvPr id="115" name="Google Shape;115;p14"/>
          <p:cNvSpPr txBox="1"/>
          <p:nvPr/>
        </p:nvSpPr>
        <p:spPr>
          <a:xfrm>
            <a:off x="4995025" y="4452113"/>
            <a:ext cx="446100" cy="3849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1300">
                <a:solidFill>
                  <a:schemeClr val="lt1"/>
                </a:solidFill>
                <a:latin typeface="Calibri"/>
                <a:ea typeface="Calibri"/>
                <a:cs typeface="Calibri"/>
                <a:sym typeface="Calibri"/>
              </a:rPr>
              <a:t>B</a:t>
            </a:r>
            <a:endParaRPr b="1" sz="1300">
              <a:solidFill>
                <a:schemeClr val="lt1"/>
              </a:solidFill>
              <a:latin typeface="Calibri"/>
              <a:ea typeface="Calibri"/>
              <a:cs typeface="Calibri"/>
              <a:sym typeface="Calibri"/>
            </a:endParaRPr>
          </a:p>
        </p:txBody>
      </p:sp>
      <p:sp>
        <p:nvSpPr>
          <p:cNvPr id="116" name="Google Shape;116;p14"/>
          <p:cNvSpPr txBox="1"/>
          <p:nvPr/>
        </p:nvSpPr>
        <p:spPr>
          <a:xfrm>
            <a:off x="3273550" y="3797188"/>
            <a:ext cx="446100" cy="3849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1300">
                <a:solidFill>
                  <a:schemeClr val="lt1"/>
                </a:solidFill>
                <a:latin typeface="Calibri"/>
                <a:ea typeface="Calibri"/>
                <a:cs typeface="Calibri"/>
                <a:sym typeface="Calibri"/>
              </a:rPr>
              <a:t>C</a:t>
            </a:r>
            <a:endParaRPr b="1" sz="1300">
              <a:solidFill>
                <a:schemeClr val="lt1"/>
              </a:solidFill>
              <a:latin typeface="Calibri"/>
              <a:ea typeface="Calibri"/>
              <a:cs typeface="Calibri"/>
              <a:sym typeface="Calibri"/>
            </a:endParaRPr>
          </a:p>
        </p:txBody>
      </p:sp>
      <p:sp>
        <p:nvSpPr>
          <p:cNvPr id="117" name="Google Shape;117;p14"/>
          <p:cNvSpPr txBox="1"/>
          <p:nvPr/>
        </p:nvSpPr>
        <p:spPr>
          <a:xfrm>
            <a:off x="2041025" y="3408313"/>
            <a:ext cx="446100" cy="3849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1300">
                <a:solidFill>
                  <a:schemeClr val="lt1"/>
                </a:solidFill>
                <a:latin typeface="Calibri"/>
                <a:ea typeface="Calibri"/>
                <a:cs typeface="Calibri"/>
                <a:sym typeface="Calibri"/>
              </a:rPr>
              <a:t>D</a:t>
            </a:r>
            <a:endParaRPr b="1" sz="1300">
              <a:solidFill>
                <a:schemeClr val="lt1"/>
              </a:solidFill>
              <a:latin typeface="Calibri"/>
              <a:ea typeface="Calibri"/>
              <a:cs typeface="Calibri"/>
              <a:sym typeface="Calibri"/>
            </a:endParaRPr>
          </a:p>
        </p:txBody>
      </p:sp>
      <p:sp>
        <p:nvSpPr>
          <p:cNvPr id="118" name="Google Shape;118;p14"/>
          <p:cNvSpPr txBox="1"/>
          <p:nvPr/>
        </p:nvSpPr>
        <p:spPr>
          <a:xfrm>
            <a:off x="4430875" y="3320188"/>
            <a:ext cx="446100" cy="3849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1300">
                <a:solidFill>
                  <a:schemeClr val="lt1"/>
                </a:solidFill>
                <a:latin typeface="Calibri"/>
                <a:ea typeface="Calibri"/>
                <a:cs typeface="Calibri"/>
                <a:sym typeface="Calibri"/>
              </a:rPr>
              <a:t>F</a:t>
            </a:r>
            <a:endParaRPr b="1" sz="1300">
              <a:solidFill>
                <a:schemeClr val="lt1"/>
              </a:solidFill>
              <a:latin typeface="Calibri"/>
              <a:ea typeface="Calibri"/>
              <a:cs typeface="Calibri"/>
              <a:sym typeface="Calibri"/>
            </a:endParaRPr>
          </a:p>
        </p:txBody>
      </p:sp>
      <p:sp>
        <p:nvSpPr>
          <p:cNvPr id="119" name="Google Shape;119;p14"/>
          <p:cNvSpPr txBox="1"/>
          <p:nvPr/>
        </p:nvSpPr>
        <p:spPr>
          <a:xfrm>
            <a:off x="3617088" y="1458163"/>
            <a:ext cx="446100" cy="3849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1300">
                <a:solidFill>
                  <a:schemeClr val="lt1"/>
                </a:solidFill>
                <a:latin typeface="Calibri"/>
                <a:ea typeface="Calibri"/>
                <a:cs typeface="Calibri"/>
                <a:sym typeface="Calibri"/>
              </a:rPr>
              <a:t>G</a:t>
            </a:r>
            <a:endParaRPr b="1" sz="1300">
              <a:solidFill>
                <a:schemeClr val="lt1"/>
              </a:solidFill>
              <a:latin typeface="Calibri"/>
              <a:ea typeface="Calibri"/>
              <a:cs typeface="Calibri"/>
              <a:sym typeface="Calibri"/>
            </a:endParaRPr>
          </a:p>
        </p:txBody>
      </p:sp>
      <p:sp>
        <p:nvSpPr>
          <p:cNvPr id="120" name="Google Shape;120;p14"/>
          <p:cNvSpPr txBox="1"/>
          <p:nvPr/>
        </p:nvSpPr>
        <p:spPr>
          <a:xfrm>
            <a:off x="2779013" y="1458163"/>
            <a:ext cx="446100" cy="3849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1300">
                <a:solidFill>
                  <a:schemeClr val="lt1"/>
                </a:solidFill>
                <a:latin typeface="Calibri"/>
                <a:ea typeface="Calibri"/>
                <a:cs typeface="Calibri"/>
                <a:sym typeface="Calibri"/>
              </a:rPr>
              <a:t>H</a:t>
            </a:r>
            <a:endParaRPr b="1" sz="1300">
              <a:solidFill>
                <a:schemeClr val="lt1"/>
              </a:solidFill>
              <a:latin typeface="Calibri"/>
              <a:ea typeface="Calibri"/>
              <a:cs typeface="Calibri"/>
              <a:sym typeface="Calibri"/>
            </a:endParaRPr>
          </a:p>
        </p:txBody>
      </p:sp>
      <p:sp>
        <p:nvSpPr>
          <p:cNvPr id="121" name="Google Shape;121;p14"/>
          <p:cNvSpPr txBox="1"/>
          <p:nvPr/>
        </p:nvSpPr>
        <p:spPr>
          <a:xfrm>
            <a:off x="1820613" y="1458163"/>
            <a:ext cx="446100" cy="3849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1300">
                <a:solidFill>
                  <a:schemeClr val="lt1"/>
                </a:solidFill>
                <a:latin typeface="Calibri"/>
                <a:ea typeface="Calibri"/>
                <a:cs typeface="Calibri"/>
                <a:sym typeface="Calibri"/>
              </a:rPr>
              <a:t>I</a:t>
            </a:r>
            <a:endParaRPr b="1" sz="1300">
              <a:solidFill>
                <a:schemeClr val="lt1"/>
              </a:solidFill>
              <a:latin typeface="Calibri"/>
              <a:ea typeface="Calibri"/>
              <a:cs typeface="Calibri"/>
              <a:sym typeface="Calibri"/>
            </a:endParaRPr>
          </a:p>
        </p:txBody>
      </p:sp>
      <p:sp>
        <p:nvSpPr>
          <p:cNvPr id="122" name="Google Shape;122;p14"/>
          <p:cNvSpPr txBox="1"/>
          <p:nvPr/>
        </p:nvSpPr>
        <p:spPr>
          <a:xfrm>
            <a:off x="1076463" y="3595113"/>
            <a:ext cx="446100" cy="3849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1300">
                <a:solidFill>
                  <a:schemeClr val="lt1"/>
                </a:solidFill>
                <a:latin typeface="Calibri"/>
                <a:ea typeface="Calibri"/>
                <a:cs typeface="Calibri"/>
                <a:sym typeface="Calibri"/>
              </a:rPr>
              <a:t>J</a:t>
            </a:r>
            <a:endParaRPr b="1" sz="1300">
              <a:solidFill>
                <a:schemeClr val="lt1"/>
              </a:solidFill>
              <a:latin typeface="Calibri"/>
              <a:ea typeface="Calibri"/>
              <a:cs typeface="Calibri"/>
              <a:sym typeface="Calibri"/>
            </a:endParaRPr>
          </a:p>
        </p:txBody>
      </p:sp>
      <p:cxnSp>
        <p:nvCxnSpPr>
          <p:cNvPr id="123" name="Google Shape;123;p14"/>
          <p:cNvCxnSpPr>
            <a:endCxn id="88" idx="0"/>
          </p:cNvCxnSpPr>
          <p:nvPr/>
        </p:nvCxnSpPr>
        <p:spPr>
          <a:xfrm flipH="1">
            <a:off x="5218075" y="4040375"/>
            <a:ext cx="1561200" cy="289500"/>
          </a:xfrm>
          <a:prstGeom prst="bentConnector2">
            <a:avLst/>
          </a:prstGeom>
          <a:noFill/>
          <a:ln cap="flat" cmpd="sng" w="9525">
            <a:solidFill>
              <a:schemeClr val="lt1"/>
            </a:solidFill>
            <a:prstDash val="dot"/>
            <a:round/>
            <a:headEnd len="med" w="med" type="none"/>
            <a:tailEnd len="med" w="med" type="stealth"/>
          </a:ln>
        </p:spPr>
      </p:cxnSp>
      <p:cxnSp>
        <p:nvCxnSpPr>
          <p:cNvPr id="124" name="Google Shape;124;p14"/>
          <p:cNvCxnSpPr>
            <a:stCxn id="88" idx="1"/>
            <a:endCxn id="86" idx="3"/>
          </p:cNvCxnSpPr>
          <p:nvPr/>
        </p:nvCxnSpPr>
        <p:spPr>
          <a:xfrm rot="10800000">
            <a:off x="4147675" y="3989675"/>
            <a:ext cx="449400" cy="578700"/>
          </a:xfrm>
          <a:prstGeom prst="bentConnector3">
            <a:avLst>
              <a:gd fmla="val 49992" name="adj1"/>
            </a:avLst>
          </a:prstGeom>
          <a:noFill/>
          <a:ln cap="flat" cmpd="sng" w="9525">
            <a:solidFill>
              <a:schemeClr val="lt1"/>
            </a:solidFill>
            <a:prstDash val="dot"/>
            <a:round/>
            <a:headEnd len="med" w="med" type="none"/>
            <a:tailEnd len="med" w="med" type="stealth"/>
          </a:ln>
        </p:spPr>
      </p:cxnSp>
      <p:cxnSp>
        <p:nvCxnSpPr>
          <p:cNvPr id="125" name="Google Shape;125;p14"/>
          <p:cNvCxnSpPr>
            <a:endCxn id="89" idx="3"/>
          </p:cNvCxnSpPr>
          <p:nvPr/>
        </p:nvCxnSpPr>
        <p:spPr>
          <a:xfrm flipH="1">
            <a:off x="2264075" y="4228225"/>
            <a:ext cx="1232400" cy="23700"/>
          </a:xfrm>
          <a:prstGeom prst="bentConnector4">
            <a:avLst>
              <a:gd fmla="val -30" name="adj1"/>
              <a:gd fmla="val 1822679" name="adj2"/>
            </a:avLst>
          </a:prstGeom>
          <a:noFill/>
          <a:ln cap="flat" cmpd="sng" w="9525">
            <a:solidFill>
              <a:schemeClr val="lt1"/>
            </a:solidFill>
            <a:prstDash val="dot"/>
            <a:round/>
            <a:headEnd len="med" w="med" type="none"/>
            <a:tailEnd len="med" w="med" type="stealth"/>
          </a:ln>
        </p:spPr>
      </p:cxnSp>
      <p:cxnSp>
        <p:nvCxnSpPr>
          <p:cNvPr id="126" name="Google Shape;126;p14"/>
          <p:cNvCxnSpPr>
            <a:endCxn id="90" idx="3"/>
          </p:cNvCxnSpPr>
          <p:nvPr/>
        </p:nvCxnSpPr>
        <p:spPr>
          <a:xfrm>
            <a:off x="2517763" y="3512050"/>
            <a:ext cx="1485000" cy="600"/>
          </a:xfrm>
          <a:prstGeom prst="bentConnector3">
            <a:avLst>
              <a:gd fmla="val 50000" name="adj1"/>
            </a:avLst>
          </a:prstGeom>
          <a:noFill/>
          <a:ln cap="flat" cmpd="sng" w="9525">
            <a:solidFill>
              <a:schemeClr val="lt1"/>
            </a:solidFill>
            <a:prstDash val="dot"/>
            <a:round/>
            <a:headEnd len="med" w="med" type="none"/>
            <a:tailEnd len="med" w="med" type="stealth"/>
          </a:ln>
        </p:spPr>
      </p:cxnSp>
      <p:cxnSp>
        <p:nvCxnSpPr>
          <p:cNvPr id="127" name="Google Shape;127;p14"/>
          <p:cNvCxnSpPr>
            <a:stCxn id="90" idx="0"/>
            <a:endCxn id="93" idx="0"/>
          </p:cNvCxnSpPr>
          <p:nvPr/>
        </p:nvCxnSpPr>
        <p:spPr>
          <a:xfrm flipH="1" rot="5400000">
            <a:off x="3570913" y="2191150"/>
            <a:ext cx="1366800" cy="799200"/>
          </a:xfrm>
          <a:prstGeom prst="bentConnector3">
            <a:avLst>
              <a:gd fmla="val 13334" name="adj1"/>
            </a:avLst>
          </a:prstGeom>
          <a:noFill/>
          <a:ln cap="flat" cmpd="sng" w="9525">
            <a:solidFill>
              <a:schemeClr val="lt1"/>
            </a:solidFill>
            <a:prstDash val="dot"/>
            <a:round/>
            <a:headEnd len="med" w="med" type="none"/>
            <a:tailEnd len="med" w="med" type="stealth"/>
          </a:ln>
        </p:spPr>
      </p:cxnSp>
      <p:cxnSp>
        <p:nvCxnSpPr>
          <p:cNvPr id="128" name="Google Shape;128;p14"/>
          <p:cNvCxnSpPr>
            <a:endCxn id="92" idx="0"/>
          </p:cNvCxnSpPr>
          <p:nvPr/>
        </p:nvCxnSpPr>
        <p:spPr>
          <a:xfrm flipH="1">
            <a:off x="3005100" y="1906850"/>
            <a:ext cx="849600" cy="600"/>
          </a:xfrm>
          <a:prstGeom prst="bentConnector4">
            <a:avLst>
              <a:gd fmla="val 15010" name="adj1"/>
              <a:gd fmla="val 87075000" name="adj2"/>
            </a:avLst>
          </a:prstGeom>
          <a:noFill/>
          <a:ln cap="flat" cmpd="sng" w="9525">
            <a:solidFill>
              <a:schemeClr val="lt1"/>
            </a:solidFill>
            <a:prstDash val="dot"/>
            <a:round/>
            <a:headEnd len="med" w="med" type="none"/>
            <a:tailEnd len="med" w="med" type="stealth"/>
          </a:ln>
        </p:spPr>
      </p:cxnSp>
      <p:cxnSp>
        <p:nvCxnSpPr>
          <p:cNvPr id="129" name="Google Shape;129;p14"/>
          <p:cNvCxnSpPr/>
          <p:nvPr/>
        </p:nvCxnSpPr>
        <p:spPr>
          <a:xfrm flipH="1">
            <a:off x="2155275" y="1906850"/>
            <a:ext cx="849600" cy="600"/>
          </a:xfrm>
          <a:prstGeom prst="bentConnector4">
            <a:avLst>
              <a:gd fmla="val 15010" name="adj1"/>
              <a:gd fmla="val 87075000" name="adj2"/>
            </a:avLst>
          </a:prstGeom>
          <a:noFill/>
          <a:ln cap="flat" cmpd="sng" w="9525">
            <a:solidFill>
              <a:schemeClr val="lt1"/>
            </a:solidFill>
            <a:prstDash val="dot"/>
            <a:round/>
            <a:headEnd len="med" w="med" type="none"/>
            <a:tailEnd len="med" w="med" type="stealth"/>
          </a:ln>
        </p:spPr>
      </p:cxnSp>
      <p:cxnSp>
        <p:nvCxnSpPr>
          <p:cNvPr id="130" name="Google Shape;130;p14"/>
          <p:cNvCxnSpPr>
            <a:stCxn id="91" idx="3"/>
          </p:cNvCxnSpPr>
          <p:nvPr/>
        </p:nvCxnSpPr>
        <p:spPr>
          <a:xfrm rot="10800000">
            <a:off x="1227975" y="1121750"/>
            <a:ext cx="267000" cy="547200"/>
          </a:xfrm>
          <a:prstGeom prst="bentConnector2">
            <a:avLst/>
          </a:prstGeom>
          <a:noFill/>
          <a:ln cap="flat" cmpd="sng" w="9525">
            <a:solidFill>
              <a:schemeClr val="lt1"/>
            </a:solidFill>
            <a:prstDash val="dot"/>
            <a:round/>
            <a:headEnd len="med" w="med" type="none"/>
            <a:tailEnd len="med" w="med" type="stealth"/>
          </a:ln>
        </p:spPr>
      </p:cxnSp>
      <p:sp>
        <p:nvSpPr>
          <p:cNvPr id="131" name="Google Shape;131;p14"/>
          <p:cNvSpPr/>
          <p:nvPr/>
        </p:nvSpPr>
        <p:spPr>
          <a:xfrm>
            <a:off x="-150" y="5355100"/>
            <a:ext cx="7560309" cy="5342822"/>
          </a:xfrm>
          <a:custGeom>
            <a:rect b="b" l="l" r="r" t="t"/>
            <a:pathLst>
              <a:path extrusionOk="0" h="5969634" w="7560309">
                <a:moveTo>
                  <a:pt x="7559992" y="0"/>
                </a:moveTo>
                <a:lnTo>
                  <a:pt x="0" y="0"/>
                </a:lnTo>
                <a:lnTo>
                  <a:pt x="0" y="5969508"/>
                </a:lnTo>
                <a:lnTo>
                  <a:pt x="7559992" y="5969508"/>
                </a:lnTo>
                <a:lnTo>
                  <a:pt x="7559992" y="0"/>
                </a:lnTo>
                <a:close/>
              </a:path>
            </a:pathLst>
          </a:custGeom>
          <a:solidFill>
            <a:srgbClr val="40BEAF"/>
          </a:solidFill>
          <a:ln>
            <a:noFill/>
          </a:ln>
        </p:spPr>
        <p:txBody>
          <a:bodyPr anchorCtr="0" anchor="ctr" bIns="0" lIns="0" spcFirstLastPara="1" rIns="0" wrap="square" tIns="0">
            <a:noAutofit/>
          </a:bodyPr>
          <a:lstStyle/>
          <a:p>
            <a:pPr indent="0" lvl="0" marL="0" rtl="0" algn="ctr">
              <a:spcBef>
                <a:spcPts val="0"/>
              </a:spcBef>
              <a:spcAft>
                <a:spcPts val="0"/>
              </a:spcAft>
              <a:buNone/>
            </a:pPr>
            <a:r>
              <a:t/>
            </a:r>
            <a:endParaRPr>
              <a:solidFill>
                <a:srgbClr val="FFFFFF"/>
              </a:solidFill>
            </a:endParaRPr>
          </a:p>
        </p:txBody>
      </p:sp>
      <p:sp>
        <p:nvSpPr>
          <p:cNvPr id="132" name="Google Shape;132;p14"/>
          <p:cNvSpPr/>
          <p:nvPr/>
        </p:nvSpPr>
        <p:spPr>
          <a:xfrm>
            <a:off x="1446825" y="5420175"/>
            <a:ext cx="991200" cy="127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t>Photo</a:t>
            </a:r>
            <a:endParaRPr sz="1100"/>
          </a:p>
        </p:txBody>
      </p:sp>
      <p:sp>
        <p:nvSpPr>
          <p:cNvPr id="133" name="Google Shape;133;p14"/>
          <p:cNvSpPr txBox="1"/>
          <p:nvPr/>
        </p:nvSpPr>
        <p:spPr>
          <a:xfrm>
            <a:off x="161650" y="6692175"/>
            <a:ext cx="2352000" cy="30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1000"/>
              </a:spcAft>
              <a:buNone/>
            </a:pPr>
            <a:r>
              <a:rPr lang="en" sz="800">
                <a:solidFill>
                  <a:schemeClr val="lt1"/>
                </a:solidFill>
                <a:latin typeface="Calibri"/>
                <a:ea typeface="Calibri"/>
                <a:cs typeface="Calibri"/>
                <a:sym typeface="Calibri"/>
              </a:rPr>
              <a:t>Description of the piece</a:t>
            </a:r>
            <a:endParaRPr sz="800">
              <a:solidFill>
                <a:schemeClr val="lt1"/>
              </a:solidFill>
              <a:latin typeface="Calibri"/>
              <a:ea typeface="Calibri"/>
              <a:cs typeface="Calibri"/>
              <a:sym typeface="Calibri"/>
            </a:endParaRPr>
          </a:p>
        </p:txBody>
      </p:sp>
      <p:sp>
        <p:nvSpPr>
          <p:cNvPr id="134" name="Google Shape;134;p14"/>
          <p:cNvSpPr txBox="1"/>
          <p:nvPr/>
        </p:nvSpPr>
        <p:spPr>
          <a:xfrm>
            <a:off x="117075" y="5420175"/>
            <a:ext cx="1329900" cy="995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000">
                <a:solidFill>
                  <a:schemeClr val="lt1"/>
                </a:solidFill>
                <a:latin typeface="Calibri"/>
                <a:ea typeface="Calibri"/>
                <a:cs typeface="Calibri"/>
                <a:sym typeface="Calibri"/>
              </a:rPr>
              <a:t>Sculpture</a:t>
            </a:r>
            <a:endParaRPr b="1" sz="1000">
              <a:solidFill>
                <a:schemeClr val="lt1"/>
              </a:solidFill>
              <a:latin typeface="Calibri"/>
              <a:ea typeface="Calibri"/>
              <a:cs typeface="Calibri"/>
              <a:sym typeface="Calibri"/>
            </a:endParaRPr>
          </a:p>
          <a:p>
            <a:pPr indent="0" lvl="0" marL="0" rtl="0" algn="l">
              <a:spcBef>
                <a:spcPts val="1000"/>
              </a:spcBef>
              <a:spcAft>
                <a:spcPts val="0"/>
              </a:spcAft>
              <a:buNone/>
            </a:pPr>
            <a:r>
              <a:rPr lang="en" sz="1000">
                <a:solidFill>
                  <a:schemeClr val="lt1"/>
                </a:solidFill>
                <a:latin typeface="Calibri"/>
                <a:ea typeface="Calibri"/>
                <a:cs typeface="Calibri"/>
                <a:sym typeface="Calibri"/>
              </a:rPr>
              <a:t>Name of the artist</a:t>
            </a:r>
            <a:endParaRPr sz="1000">
              <a:solidFill>
                <a:schemeClr val="lt1"/>
              </a:solidFill>
              <a:latin typeface="Calibri"/>
              <a:ea typeface="Calibri"/>
              <a:cs typeface="Calibri"/>
              <a:sym typeface="Calibri"/>
            </a:endParaRPr>
          </a:p>
          <a:p>
            <a:pPr indent="0" lvl="0" marL="0" rtl="0" algn="l">
              <a:spcBef>
                <a:spcPts val="1000"/>
              </a:spcBef>
              <a:spcAft>
                <a:spcPts val="1000"/>
              </a:spcAft>
              <a:buNone/>
            </a:pPr>
            <a:r>
              <a:rPr lang="en" sz="800">
                <a:solidFill>
                  <a:schemeClr val="lt1"/>
                </a:solidFill>
                <a:latin typeface="Calibri"/>
                <a:ea typeface="Calibri"/>
                <a:cs typeface="Calibri"/>
                <a:sym typeface="Calibri"/>
              </a:rPr>
              <a:t>What </a:t>
            </a:r>
            <a:r>
              <a:rPr lang="en" sz="800">
                <a:solidFill>
                  <a:schemeClr val="lt1"/>
                </a:solidFill>
                <a:latin typeface="Calibri"/>
                <a:ea typeface="Calibri"/>
                <a:cs typeface="Calibri"/>
                <a:sym typeface="Calibri"/>
              </a:rPr>
              <a:t>technique</a:t>
            </a:r>
            <a:r>
              <a:rPr lang="en" sz="800">
                <a:solidFill>
                  <a:schemeClr val="lt1"/>
                </a:solidFill>
                <a:latin typeface="Calibri"/>
                <a:ea typeface="Calibri"/>
                <a:cs typeface="Calibri"/>
                <a:sym typeface="Calibri"/>
              </a:rPr>
              <a:t> it was made in</a:t>
            </a:r>
            <a:endParaRPr sz="800">
              <a:solidFill>
                <a:schemeClr val="lt1"/>
              </a:solidFill>
              <a:latin typeface="Calibri"/>
              <a:ea typeface="Calibri"/>
              <a:cs typeface="Calibri"/>
              <a:sym typeface="Calibri"/>
            </a:endParaRPr>
          </a:p>
        </p:txBody>
      </p:sp>
      <p:sp>
        <p:nvSpPr>
          <p:cNvPr id="135" name="Google Shape;135;p14"/>
          <p:cNvSpPr/>
          <p:nvPr/>
        </p:nvSpPr>
        <p:spPr>
          <a:xfrm>
            <a:off x="3970075" y="5420175"/>
            <a:ext cx="991200" cy="127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solidFill>
                  <a:schemeClr val="dk1"/>
                </a:solidFill>
              </a:rPr>
              <a:t>Photo</a:t>
            </a:r>
            <a:endParaRPr/>
          </a:p>
        </p:txBody>
      </p:sp>
      <p:sp>
        <p:nvSpPr>
          <p:cNvPr id="136" name="Google Shape;136;p14"/>
          <p:cNvSpPr txBox="1"/>
          <p:nvPr/>
        </p:nvSpPr>
        <p:spPr>
          <a:xfrm>
            <a:off x="2684900" y="6692175"/>
            <a:ext cx="2352000" cy="30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1000"/>
              </a:spcAft>
              <a:buNone/>
            </a:pPr>
            <a:r>
              <a:rPr lang="en" sz="800">
                <a:solidFill>
                  <a:schemeClr val="lt1"/>
                </a:solidFill>
                <a:latin typeface="Calibri"/>
                <a:ea typeface="Calibri"/>
                <a:cs typeface="Calibri"/>
                <a:sym typeface="Calibri"/>
              </a:rPr>
              <a:t>Description of the piece</a:t>
            </a:r>
            <a:endParaRPr sz="800">
              <a:solidFill>
                <a:schemeClr val="lt1"/>
              </a:solidFill>
              <a:latin typeface="Calibri"/>
              <a:ea typeface="Calibri"/>
              <a:cs typeface="Calibri"/>
              <a:sym typeface="Calibri"/>
            </a:endParaRPr>
          </a:p>
        </p:txBody>
      </p:sp>
      <p:sp>
        <p:nvSpPr>
          <p:cNvPr id="137" name="Google Shape;137;p14"/>
          <p:cNvSpPr txBox="1"/>
          <p:nvPr/>
        </p:nvSpPr>
        <p:spPr>
          <a:xfrm>
            <a:off x="2640325" y="5420175"/>
            <a:ext cx="1329900" cy="114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000">
                <a:solidFill>
                  <a:schemeClr val="lt1"/>
                </a:solidFill>
                <a:latin typeface="Calibri"/>
                <a:ea typeface="Calibri"/>
                <a:cs typeface="Calibri"/>
                <a:sym typeface="Calibri"/>
              </a:rPr>
              <a:t>Intergenerational stories</a:t>
            </a:r>
            <a:endParaRPr b="1" sz="1000">
              <a:solidFill>
                <a:schemeClr val="lt1"/>
              </a:solidFill>
              <a:latin typeface="Calibri"/>
              <a:ea typeface="Calibri"/>
              <a:cs typeface="Calibri"/>
              <a:sym typeface="Calibri"/>
            </a:endParaRPr>
          </a:p>
          <a:p>
            <a:pPr indent="0" lvl="0" marL="0" rtl="0" algn="l">
              <a:spcBef>
                <a:spcPts val="1000"/>
              </a:spcBef>
              <a:spcAft>
                <a:spcPts val="0"/>
              </a:spcAft>
              <a:buNone/>
            </a:pPr>
            <a:r>
              <a:rPr lang="en" sz="1000">
                <a:solidFill>
                  <a:schemeClr val="lt1"/>
                </a:solidFill>
                <a:latin typeface="Calibri"/>
                <a:ea typeface="Calibri"/>
                <a:cs typeface="Calibri"/>
                <a:sym typeface="Calibri"/>
              </a:rPr>
              <a:t>Name of the artist</a:t>
            </a:r>
            <a:endParaRPr sz="1000">
              <a:solidFill>
                <a:schemeClr val="lt1"/>
              </a:solidFill>
              <a:latin typeface="Calibri"/>
              <a:ea typeface="Calibri"/>
              <a:cs typeface="Calibri"/>
              <a:sym typeface="Calibri"/>
            </a:endParaRPr>
          </a:p>
          <a:p>
            <a:pPr indent="0" lvl="0" marL="0" rtl="0" algn="l">
              <a:spcBef>
                <a:spcPts val="1000"/>
              </a:spcBef>
              <a:spcAft>
                <a:spcPts val="1000"/>
              </a:spcAft>
              <a:buNone/>
            </a:pPr>
            <a:r>
              <a:rPr lang="en" sz="800">
                <a:solidFill>
                  <a:schemeClr val="lt1"/>
                </a:solidFill>
                <a:latin typeface="Calibri"/>
                <a:ea typeface="Calibri"/>
                <a:cs typeface="Calibri"/>
                <a:sym typeface="Calibri"/>
              </a:rPr>
              <a:t>What technique it was made in</a:t>
            </a:r>
            <a:endParaRPr sz="800">
              <a:solidFill>
                <a:schemeClr val="lt1"/>
              </a:solidFill>
              <a:latin typeface="Calibri"/>
              <a:ea typeface="Calibri"/>
              <a:cs typeface="Calibri"/>
              <a:sym typeface="Calibri"/>
            </a:endParaRPr>
          </a:p>
        </p:txBody>
      </p:sp>
      <p:sp>
        <p:nvSpPr>
          <p:cNvPr id="138" name="Google Shape;138;p14"/>
          <p:cNvSpPr/>
          <p:nvPr/>
        </p:nvSpPr>
        <p:spPr>
          <a:xfrm>
            <a:off x="6493325" y="5420175"/>
            <a:ext cx="991200" cy="127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solidFill>
                  <a:schemeClr val="dk1"/>
                </a:solidFill>
              </a:rPr>
              <a:t>Photo</a:t>
            </a:r>
            <a:endParaRPr/>
          </a:p>
        </p:txBody>
      </p:sp>
      <p:sp>
        <p:nvSpPr>
          <p:cNvPr id="139" name="Google Shape;139;p14"/>
          <p:cNvSpPr txBox="1"/>
          <p:nvPr/>
        </p:nvSpPr>
        <p:spPr>
          <a:xfrm>
            <a:off x="5208150" y="6692175"/>
            <a:ext cx="2352000" cy="30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1000"/>
              </a:spcAft>
              <a:buNone/>
            </a:pPr>
            <a:r>
              <a:rPr lang="en" sz="800">
                <a:solidFill>
                  <a:schemeClr val="lt1"/>
                </a:solidFill>
                <a:latin typeface="Calibri"/>
                <a:ea typeface="Calibri"/>
                <a:cs typeface="Calibri"/>
                <a:sym typeface="Calibri"/>
              </a:rPr>
              <a:t>Description of the piece</a:t>
            </a:r>
            <a:endParaRPr sz="800">
              <a:solidFill>
                <a:schemeClr val="lt1"/>
              </a:solidFill>
              <a:latin typeface="Calibri"/>
              <a:ea typeface="Calibri"/>
              <a:cs typeface="Calibri"/>
              <a:sym typeface="Calibri"/>
            </a:endParaRPr>
          </a:p>
        </p:txBody>
      </p:sp>
      <p:sp>
        <p:nvSpPr>
          <p:cNvPr id="140" name="Google Shape;140;p14"/>
          <p:cNvSpPr txBox="1"/>
          <p:nvPr/>
        </p:nvSpPr>
        <p:spPr>
          <a:xfrm>
            <a:off x="5163575" y="5420175"/>
            <a:ext cx="1329900" cy="995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000">
                <a:solidFill>
                  <a:schemeClr val="lt1"/>
                </a:solidFill>
                <a:latin typeface="Calibri"/>
                <a:ea typeface="Calibri"/>
                <a:cs typeface="Calibri"/>
                <a:sym typeface="Calibri"/>
              </a:rPr>
              <a:t>Mural</a:t>
            </a:r>
            <a:endParaRPr b="1" sz="1000">
              <a:solidFill>
                <a:schemeClr val="lt1"/>
              </a:solidFill>
              <a:latin typeface="Calibri"/>
              <a:ea typeface="Calibri"/>
              <a:cs typeface="Calibri"/>
              <a:sym typeface="Calibri"/>
            </a:endParaRPr>
          </a:p>
          <a:p>
            <a:pPr indent="0" lvl="0" marL="0" rtl="0" algn="l">
              <a:spcBef>
                <a:spcPts val="1000"/>
              </a:spcBef>
              <a:spcAft>
                <a:spcPts val="0"/>
              </a:spcAft>
              <a:buNone/>
            </a:pPr>
            <a:r>
              <a:rPr lang="en" sz="1000">
                <a:solidFill>
                  <a:schemeClr val="lt1"/>
                </a:solidFill>
                <a:latin typeface="Calibri"/>
                <a:ea typeface="Calibri"/>
                <a:cs typeface="Calibri"/>
                <a:sym typeface="Calibri"/>
              </a:rPr>
              <a:t>Name of the artist</a:t>
            </a:r>
            <a:endParaRPr sz="1000">
              <a:solidFill>
                <a:schemeClr val="lt1"/>
              </a:solidFill>
              <a:latin typeface="Calibri"/>
              <a:ea typeface="Calibri"/>
              <a:cs typeface="Calibri"/>
              <a:sym typeface="Calibri"/>
            </a:endParaRPr>
          </a:p>
          <a:p>
            <a:pPr indent="0" lvl="0" marL="0" rtl="0" algn="l">
              <a:spcBef>
                <a:spcPts val="1000"/>
              </a:spcBef>
              <a:spcAft>
                <a:spcPts val="1000"/>
              </a:spcAft>
              <a:buNone/>
            </a:pPr>
            <a:r>
              <a:rPr lang="en" sz="800">
                <a:solidFill>
                  <a:schemeClr val="lt1"/>
                </a:solidFill>
                <a:latin typeface="Calibri"/>
                <a:ea typeface="Calibri"/>
                <a:cs typeface="Calibri"/>
                <a:sym typeface="Calibri"/>
              </a:rPr>
              <a:t>What technique it was made in</a:t>
            </a:r>
            <a:endParaRPr sz="800">
              <a:solidFill>
                <a:schemeClr val="lt1"/>
              </a:solidFill>
              <a:latin typeface="Calibri"/>
              <a:ea typeface="Calibri"/>
              <a:cs typeface="Calibri"/>
              <a:sym typeface="Calibri"/>
            </a:endParaRPr>
          </a:p>
        </p:txBody>
      </p:sp>
      <p:sp>
        <p:nvSpPr>
          <p:cNvPr id="141" name="Google Shape;141;p14"/>
          <p:cNvSpPr/>
          <p:nvPr/>
        </p:nvSpPr>
        <p:spPr>
          <a:xfrm>
            <a:off x="1446825" y="8057250"/>
            <a:ext cx="991200" cy="127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solidFill>
                  <a:schemeClr val="dk1"/>
                </a:solidFill>
              </a:rPr>
              <a:t>Photo</a:t>
            </a:r>
            <a:endParaRPr/>
          </a:p>
        </p:txBody>
      </p:sp>
      <p:sp>
        <p:nvSpPr>
          <p:cNvPr id="142" name="Google Shape;142;p14"/>
          <p:cNvSpPr txBox="1"/>
          <p:nvPr/>
        </p:nvSpPr>
        <p:spPr>
          <a:xfrm>
            <a:off x="161650" y="9329250"/>
            <a:ext cx="2352000" cy="30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1000"/>
              </a:spcAft>
              <a:buNone/>
            </a:pPr>
            <a:r>
              <a:rPr lang="en" sz="800">
                <a:solidFill>
                  <a:schemeClr val="lt1"/>
                </a:solidFill>
                <a:latin typeface="Calibri"/>
                <a:ea typeface="Calibri"/>
                <a:cs typeface="Calibri"/>
                <a:sym typeface="Calibri"/>
              </a:rPr>
              <a:t>Description of the piece</a:t>
            </a:r>
            <a:endParaRPr sz="800">
              <a:solidFill>
                <a:schemeClr val="lt1"/>
              </a:solidFill>
              <a:latin typeface="Calibri"/>
              <a:ea typeface="Calibri"/>
              <a:cs typeface="Calibri"/>
              <a:sym typeface="Calibri"/>
            </a:endParaRPr>
          </a:p>
        </p:txBody>
      </p:sp>
      <p:sp>
        <p:nvSpPr>
          <p:cNvPr id="143" name="Google Shape;143;p14"/>
          <p:cNvSpPr txBox="1"/>
          <p:nvPr/>
        </p:nvSpPr>
        <p:spPr>
          <a:xfrm>
            <a:off x="117075" y="8057250"/>
            <a:ext cx="1329900" cy="995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000">
                <a:solidFill>
                  <a:schemeClr val="lt1"/>
                </a:solidFill>
                <a:latin typeface="Calibri"/>
                <a:ea typeface="Calibri"/>
                <a:cs typeface="Calibri"/>
                <a:sym typeface="Calibri"/>
              </a:rPr>
              <a:t>Mannequins</a:t>
            </a:r>
            <a:endParaRPr b="1" sz="1000">
              <a:solidFill>
                <a:schemeClr val="lt1"/>
              </a:solidFill>
              <a:latin typeface="Calibri"/>
              <a:ea typeface="Calibri"/>
              <a:cs typeface="Calibri"/>
              <a:sym typeface="Calibri"/>
            </a:endParaRPr>
          </a:p>
          <a:p>
            <a:pPr indent="0" lvl="0" marL="0" rtl="0" algn="l">
              <a:spcBef>
                <a:spcPts val="1000"/>
              </a:spcBef>
              <a:spcAft>
                <a:spcPts val="0"/>
              </a:spcAft>
              <a:buNone/>
            </a:pPr>
            <a:r>
              <a:rPr lang="en" sz="1000">
                <a:solidFill>
                  <a:schemeClr val="lt1"/>
                </a:solidFill>
                <a:latin typeface="Calibri"/>
                <a:ea typeface="Calibri"/>
                <a:cs typeface="Calibri"/>
                <a:sym typeface="Calibri"/>
              </a:rPr>
              <a:t>Name of the artist</a:t>
            </a:r>
            <a:endParaRPr sz="1000">
              <a:solidFill>
                <a:schemeClr val="lt1"/>
              </a:solidFill>
              <a:latin typeface="Calibri"/>
              <a:ea typeface="Calibri"/>
              <a:cs typeface="Calibri"/>
              <a:sym typeface="Calibri"/>
            </a:endParaRPr>
          </a:p>
          <a:p>
            <a:pPr indent="0" lvl="0" marL="0" rtl="0" algn="l">
              <a:spcBef>
                <a:spcPts val="1000"/>
              </a:spcBef>
              <a:spcAft>
                <a:spcPts val="1000"/>
              </a:spcAft>
              <a:buNone/>
            </a:pPr>
            <a:r>
              <a:rPr lang="en" sz="800">
                <a:solidFill>
                  <a:schemeClr val="lt1"/>
                </a:solidFill>
                <a:latin typeface="Calibri"/>
                <a:ea typeface="Calibri"/>
                <a:cs typeface="Calibri"/>
                <a:sym typeface="Calibri"/>
              </a:rPr>
              <a:t>What technique it was made in</a:t>
            </a:r>
            <a:endParaRPr sz="800">
              <a:solidFill>
                <a:schemeClr val="lt1"/>
              </a:solidFill>
              <a:latin typeface="Calibri"/>
              <a:ea typeface="Calibri"/>
              <a:cs typeface="Calibri"/>
              <a:sym typeface="Calibri"/>
            </a:endParaRPr>
          </a:p>
        </p:txBody>
      </p:sp>
      <p:sp>
        <p:nvSpPr>
          <p:cNvPr id="144" name="Google Shape;144;p14"/>
          <p:cNvSpPr/>
          <p:nvPr/>
        </p:nvSpPr>
        <p:spPr>
          <a:xfrm>
            <a:off x="3970075" y="8057250"/>
            <a:ext cx="991200" cy="127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solidFill>
                  <a:schemeClr val="dk1"/>
                </a:solidFill>
              </a:rPr>
              <a:t>Photo</a:t>
            </a:r>
            <a:endParaRPr/>
          </a:p>
        </p:txBody>
      </p:sp>
      <p:sp>
        <p:nvSpPr>
          <p:cNvPr id="145" name="Google Shape;145;p14"/>
          <p:cNvSpPr txBox="1"/>
          <p:nvPr/>
        </p:nvSpPr>
        <p:spPr>
          <a:xfrm>
            <a:off x="2684900" y="9329250"/>
            <a:ext cx="2352000" cy="30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1000"/>
              </a:spcAft>
              <a:buNone/>
            </a:pPr>
            <a:r>
              <a:rPr lang="en" sz="800">
                <a:solidFill>
                  <a:schemeClr val="lt1"/>
                </a:solidFill>
                <a:latin typeface="Calibri"/>
                <a:ea typeface="Calibri"/>
                <a:cs typeface="Calibri"/>
                <a:sym typeface="Calibri"/>
              </a:rPr>
              <a:t>Description of the piece</a:t>
            </a:r>
            <a:endParaRPr sz="800">
              <a:solidFill>
                <a:schemeClr val="lt1"/>
              </a:solidFill>
              <a:latin typeface="Calibri"/>
              <a:ea typeface="Calibri"/>
              <a:cs typeface="Calibri"/>
              <a:sym typeface="Calibri"/>
            </a:endParaRPr>
          </a:p>
        </p:txBody>
      </p:sp>
      <p:sp>
        <p:nvSpPr>
          <p:cNvPr id="146" name="Google Shape;146;p14"/>
          <p:cNvSpPr txBox="1"/>
          <p:nvPr/>
        </p:nvSpPr>
        <p:spPr>
          <a:xfrm>
            <a:off x="2640325" y="8057250"/>
            <a:ext cx="1329900" cy="995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000">
                <a:solidFill>
                  <a:schemeClr val="lt1"/>
                </a:solidFill>
                <a:latin typeface="Calibri"/>
                <a:ea typeface="Calibri"/>
                <a:cs typeface="Calibri"/>
                <a:sym typeface="Calibri"/>
              </a:rPr>
              <a:t>Photo stories</a:t>
            </a:r>
            <a:endParaRPr b="1" sz="1000">
              <a:solidFill>
                <a:schemeClr val="lt1"/>
              </a:solidFill>
              <a:latin typeface="Calibri"/>
              <a:ea typeface="Calibri"/>
              <a:cs typeface="Calibri"/>
              <a:sym typeface="Calibri"/>
            </a:endParaRPr>
          </a:p>
          <a:p>
            <a:pPr indent="0" lvl="0" marL="0" rtl="0" algn="l">
              <a:spcBef>
                <a:spcPts val="1000"/>
              </a:spcBef>
              <a:spcAft>
                <a:spcPts val="0"/>
              </a:spcAft>
              <a:buNone/>
            </a:pPr>
            <a:r>
              <a:rPr lang="en" sz="1000">
                <a:solidFill>
                  <a:schemeClr val="lt1"/>
                </a:solidFill>
                <a:latin typeface="Calibri"/>
                <a:ea typeface="Calibri"/>
                <a:cs typeface="Calibri"/>
                <a:sym typeface="Calibri"/>
              </a:rPr>
              <a:t>Name of the artist</a:t>
            </a:r>
            <a:endParaRPr sz="1000">
              <a:solidFill>
                <a:schemeClr val="lt1"/>
              </a:solidFill>
              <a:latin typeface="Calibri"/>
              <a:ea typeface="Calibri"/>
              <a:cs typeface="Calibri"/>
              <a:sym typeface="Calibri"/>
            </a:endParaRPr>
          </a:p>
          <a:p>
            <a:pPr indent="0" lvl="0" marL="0" rtl="0" algn="l">
              <a:spcBef>
                <a:spcPts val="1000"/>
              </a:spcBef>
              <a:spcAft>
                <a:spcPts val="1000"/>
              </a:spcAft>
              <a:buNone/>
            </a:pPr>
            <a:r>
              <a:rPr lang="en" sz="800">
                <a:solidFill>
                  <a:schemeClr val="lt1"/>
                </a:solidFill>
                <a:latin typeface="Calibri"/>
                <a:ea typeface="Calibri"/>
                <a:cs typeface="Calibri"/>
                <a:sym typeface="Calibri"/>
              </a:rPr>
              <a:t>What technique it was made in</a:t>
            </a:r>
            <a:endParaRPr sz="800">
              <a:solidFill>
                <a:schemeClr val="lt1"/>
              </a:solidFill>
              <a:latin typeface="Calibri"/>
              <a:ea typeface="Calibri"/>
              <a:cs typeface="Calibri"/>
              <a:sym typeface="Calibri"/>
            </a:endParaRPr>
          </a:p>
        </p:txBody>
      </p:sp>
      <p:sp>
        <p:nvSpPr>
          <p:cNvPr id="147" name="Google Shape;147;p14"/>
          <p:cNvSpPr/>
          <p:nvPr/>
        </p:nvSpPr>
        <p:spPr>
          <a:xfrm>
            <a:off x="6493325" y="8057250"/>
            <a:ext cx="991200" cy="127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100">
                <a:solidFill>
                  <a:schemeClr val="dk1"/>
                </a:solidFill>
              </a:rPr>
              <a:t>Photo</a:t>
            </a:r>
            <a:endParaRPr/>
          </a:p>
        </p:txBody>
      </p:sp>
      <p:sp>
        <p:nvSpPr>
          <p:cNvPr id="148" name="Google Shape;148;p14"/>
          <p:cNvSpPr txBox="1"/>
          <p:nvPr/>
        </p:nvSpPr>
        <p:spPr>
          <a:xfrm>
            <a:off x="5208150" y="9329250"/>
            <a:ext cx="2352000" cy="30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1000"/>
              </a:spcAft>
              <a:buNone/>
            </a:pPr>
            <a:r>
              <a:rPr lang="en" sz="800">
                <a:solidFill>
                  <a:schemeClr val="lt1"/>
                </a:solidFill>
                <a:latin typeface="Calibri"/>
                <a:ea typeface="Calibri"/>
                <a:cs typeface="Calibri"/>
                <a:sym typeface="Calibri"/>
              </a:rPr>
              <a:t>Description of the piece</a:t>
            </a:r>
            <a:endParaRPr sz="800">
              <a:solidFill>
                <a:schemeClr val="lt1"/>
              </a:solidFill>
              <a:latin typeface="Calibri"/>
              <a:ea typeface="Calibri"/>
              <a:cs typeface="Calibri"/>
              <a:sym typeface="Calibri"/>
            </a:endParaRPr>
          </a:p>
        </p:txBody>
      </p:sp>
      <p:sp>
        <p:nvSpPr>
          <p:cNvPr id="149" name="Google Shape;149;p14"/>
          <p:cNvSpPr txBox="1"/>
          <p:nvPr/>
        </p:nvSpPr>
        <p:spPr>
          <a:xfrm>
            <a:off x="5163575" y="8057250"/>
            <a:ext cx="1329900" cy="995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000">
                <a:solidFill>
                  <a:schemeClr val="lt1"/>
                </a:solidFill>
                <a:latin typeface="Calibri"/>
                <a:ea typeface="Calibri"/>
                <a:cs typeface="Calibri"/>
                <a:sym typeface="Calibri"/>
              </a:rPr>
              <a:t>Wishing tree</a:t>
            </a:r>
            <a:endParaRPr b="1" sz="1000">
              <a:solidFill>
                <a:schemeClr val="lt1"/>
              </a:solidFill>
              <a:latin typeface="Calibri"/>
              <a:ea typeface="Calibri"/>
              <a:cs typeface="Calibri"/>
              <a:sym typeface="Calibri"/>
            </a:endParaRPr>
          </a:p>
          <a:p>
            <a:pPr indent="0" lvl="0" marL="0" rtl="0" algn="l">
              <a:spcBef>
                <a:spcPts val="1000"/>
              </a:spcBef>
              <a:spcAft>
                <a:spcPts val="0"/>
              </a:spcAft>
              <a:buNone/>
            </a:pPr>
            <a:r>
              <a:rPr lang="en" sz="1000">
                <a:solidFill>
                  <a:schemeClr val="lt1"/>
                </a:solidFill>
                <a:latin typeface="Calibri"/>
                <a:ea typeface="Calibri"/>
                <a:cs typeface="Calibri"/>
                <a:sym typeface="Calibri"/>
              </a:rPr>
              <a:t>Name of the artist</a:t>
            </a:r>
            <a:endParaRPr sz="1000">
              <a:solidFill>
                <a:schemeClr val="lt1"/>
              </a:solidFill>
              <a:latin typeface="Calibri"/>
              <a:ea typeface="Calibri"/>
              <a:cs typeface="Calibri"/>
              <a:sym typeface="Calibri"/>
            </a:endParaRPr>
          </a:p>
          <a:p>
            <a:pPr indent="0" lvl="0" marL="0" rtl="0" algn="l">
              <a:spcBef>
                <a:spcPts val="1000"/>
              </a:spcBef>
              <a:spcAft>
                <a:spcPts val="1000"/>
              </a:spcAft>
              <a:buNone/>
            </a:pPr>
            <a:r>
              <a:rPr lang="en" sz="800">
                <a:solidFill>
                  <a:schemeClr val="lt1"/>
                </a:solidFill>
                <a:latin typeface="Calibri"/>
                <a:ea typeface="Calibri"/>
                <a:cs typeface="Calibri"/>
                <a:sym typeface="Calibri"/>
              </a:rPr>
              <a:t>What technique it was made in</a:t>
            </a:r>
            <a:endParaRPr sz="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AF04E58DDB1147BACE8AD971ACB810" ma:contentTypeVersion="17" ma:contentTypeDescription="Create a new document." ma:contentTypeScope="" ma:versionID="11afb08bb001c51844071a9044290155">
  <xsd:schema xmlns:xsd="http://www.w3.org/2001/XMLSchema" xmlns:xs="http://www.w3.org/2001/XMLSchema" xmlns:p="http://schemas.microsoft.com/office/2006/metadata/properties" xmlns:ns2="b3e394f4-7e1b-40dc-9710-f85171a654f0" xmlns:ns3="9c6dacaa-8659-40a6-ae4b-db94d906a001" targetNamespace="http://schemas.microsoft.com/office/2006/metadata/properties" ma:root="true" ma:fieldsID="b2c2a2ee07de2eb9997aedb432d1592f" ns2:_="" ns3:_="">
    <xsd:import namespace="b3e394f4-7e1b-40dc-9710-f85171a654f0"/>
    <xsd:import namespace="9c6dacaa-8659-40a6-ae4b-db94d906a00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e394f4-7e1b-40dc-9710-f85171a654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3f7c956-802a-45ac-b2ba-cc78506785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6dacaa-8659-40a6-ae4b-db94d906a00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ee0e095-a9ee-45a3-ad98-fc47b39f0f4e}" ma:internalName="TaxCatchAll" ma:showField="CatchAllData" ma:web="9c6dacaa-8659-40a6-ae4b-db94d906a00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c6dacaa-8659-40a6-ae4b-db94d906a001" xsi:nil="true"/>
    <lcf76f155ced4ddcb4097134ff3c332f xmlns="b3e394f4-7e1b-40dc-9710-f85171a654f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88B5274-5E57-476D-9D06-4FFFF6DDAE57}"/>
</file>

<file path=customXml/itemProps2.xml><?xml version="1.0" encoding="utf-8"?>
<ds:datastoreItem xmlns:ds="http://schemas.openxmlformats.org/officeDocument/2006/customXml" ds:itemID="{2FE8FF29-F38B-4EBC-B1B7-C82099254BAC}"/>
</file>

<file path=customXml/itemProps3.xml><?xml version="1.0" encoding="utf-8"?>
<ds:datastoreItem xmlns:ds="http://schemas.openxmlformats.org/officeDocument/2006/customXml" ds:itemID="{045127E6-FC96-48D2-A82F-BAE30718573D}"/>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0x0101003CAF04E58DDB1147BACE8AD971ACB810</vt:lpwstr>
  </property>
</Properties>
</file>