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4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</p:sldIdLst>
  <p:sldSz cx="2298700" cy="3206750"/>
  <p:notesSz cx="2298700" cy="32067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165">
          <p15:clr>
            <a:srgbClr val="747775"/>
          </p15:clr>
        </p15:guide>
        <p15:guide id="4" pos="1283">
          <p15:clr>
            <a:srgbClr val="747775"/>
          </p15:clr>
        </p15:guide>
        <p15:guide id="5" orient="horz" pos="1920">
          <p15:clr>
            <a:srgbClr val="747775"/>
          </p15:clr>
        </p15:guide>
        <p15:guide id="6" orient="horz" pos="113">
          <p15:clr>
            <a:srgbClr val="747775"/>
          </p15:clr>
        </p15:guide>
        <p15:guide id="7" pos="272">
          <p15:clr>
            <a:srgbClr val="747775"/>
          </p15:clr>
        </p15:guide>
        <p15:guide id="8" pos="1176">
          <p15:clr>
            <a:srgbClr val="747775"/>
          </p15:clr>
        </p15:guide>
        <p15:guide id="9" orient="horz" pos="1784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9" roundtripDataSignature="AMtx7mh2NB9zpRwQDOxKw4D/zu6fEnXi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9" d="100"/>
          <a:sy n="249" d="100"/>
        </p:scale>
        <p:origin x="3488" y="176"/>
      </p:cViewPr>
      <p:guideLst>
        <p:guide orient="horz" pos="2880"/>
        <p:guide pos="2160"/>
        <p:guide pos="165"/>
        <p:guide pos="1283"/>
        <p:guide orient="horz" pos="1920"/>
        <p:guide orient="horz" pos="113"/>
        <p:guide pos="272"/>
        <p:guide pos="1176"/>
        <p:guide orient="horz" pos="17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525" cy="1202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8950" cy="144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8950" cy="144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525" cy="1202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80f37a2030_0_67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0" name="Google Shape;130;g280f37a203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80f37a2030_0_74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9" name="Google Shape;139;g280f37a2030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0f37a2030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0f37a2030_0_8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0f37a2030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0f37a2030_0_8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80f37a203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80f37a2030_0_9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80f37a2030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80f37a2030_0_9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80f37a2030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80f37a2030_0_10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80f37a2030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80f37a2030_0_11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80f37a2030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280f37a2030_0_10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80f37a2030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280f37a2030_0_11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8950" cy="144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55" name="Google Shape;5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525" cy="1202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80f37a203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80f37a2030_0_12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80f37a2030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80f37a2030_0_12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80f37a2030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280f37a2030_0_13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80f37a2030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80f37a2030_0_13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280f37a2030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280f37a2030_0_141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281efd356ae_0_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9" name="Google Shape;239;g281efd356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81efd356ae_0_15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8" name="Google Shape;248;g281efd356a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281efd356a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" name="Google Shape;257;g281efd356ae_0_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281efd356ae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281efd356ae_0_28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281efd356a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281efd356ae_0_33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8950" cy="1443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525" cy="1202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81efd356ae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281efd356ae_0_38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81efd356ae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81efd356ae_0_43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81efd356ae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2" name="Google Shape;292;g281efd356ae_0_48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81efd356ae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81efd356ae_0_53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81efd356ae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81efd356ae_0_58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281efd356ae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281efd356ae_0_63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81efd356ae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81efd356ae_0_68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81efd356ae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81efd356ae_0_75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281efd356ae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281efd356ae_0_8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81efd356ae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81efd356ae_0_9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198e532e6f_0_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76" name="Google Shape;76;g1198e532e6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281efd356ae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281efd356ae_0_85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281efd356ae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281efd356ae_0_105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81efd356ae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281efd356ae_0_10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281efd356ae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281efd356ae_0_11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80f37a2030_0_32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5" name="Google Shape;85;g280f37a203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80f37a2030_0_39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g280f37a2030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80f37a2030_0_46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3" name="Google Shape;103;g280f37a2030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80f37a2030_0_53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2" name="Google Shape;112;g280f37a203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80f37a2030_0_60:notes"/>
          <p:cNvSpPr txBox="1">
            <a:spLocks noGrp="1"/>
          </p:cNvSpPr>
          <p:nvPr>
            <p:ph type="body" idx="1"/>
          </p:nvPr>
        </p:nvSpPr>
        <p:spPr>
          <a:xfrm>
            <a:off x="229850" y="1523200"/>
            <a:ext cx="1839000" cy="14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1" name="Google Shape;121;g280f37a203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3175" y="240500"/>
            <a:ext cx="1532400" cy="1202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783717" y="2982277"/>
            <a:ext cx="737616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dt" idx="10"/>
          </p:nvPr>
        </p:nvSpPr>
        <p:spPr>
          <a:xfrm>
            <a:off x="115252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1659636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9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 1">
  <p:cSld name="Title and Content_1">
    <p:bg>
      <p:bgPr>
        <a:solidFill>
          <a:schemeClr val="lt1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281efd356ae_0_12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CE8BB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g281efd356ae_0_12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CE8BBC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CE8BB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>
            <a:spLocks noGrp="1"/>
          </p:cNvSpPr>
          <p:nvPr>
            <p:ph type="ctrTitle"/>
          </p:nvPr>
        </p:nvSpPr>
        <p:spPr>
          <a:xfrm>
            <a:off x="172878" y="994092"/>
            <a:ext cx="1959292" cy="673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subTitle" idx="1"/>
          </p:nvPr>
        </p:nvSpPr>
        <p:spPr>
          <a:xfrm>
            <a:off x="345757" y="1795780"/>
            <a:ext cx="1613535" cy="80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ftr" idx="11"/>
          </p:nvPr>
        </p:nvSpPr>
        <p:spPr>
          <a:xfrm>
            <a:off x="783717" y="2982277"/>
            <a:ext cx="737616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dt" idx="10"/>
          </p:nvPr>
        </p:nvSpPr>
        <p:spPr>
          <a:xfrm>
            <a:off x="115252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1659636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title"/>
          </p:nvPr>
        </p:nvSpPr>
        <p:spPr>
          <a:xfrm>
            <a:off x="683547" y="689033"/>
            <a:ext cx="937260" cy="6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1" i="0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body" idx="1"/>
          </p:nvPr>
        </p:nvSpPr>
        <p:spPr>
          <a:xfrm>
            <a:off x="115252" y="737552"/>
            <a:ext cx="1002696" cy="211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2"/>
          </p:nvPr>
        </p:nvSpPr>
        <p:spPr>
          <a:xfrm>
            <a:off x="1187100" y="737552"/>
            <a:ext cx="1002696" cy="211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783717" y="2982277"/>
            <a:ext cx="737616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dt" idx="10"/>
          </p:nvPr>
        </p:nvSpPr>
        <p:spPr>
          <a:xfrm>
            <a:off x="115252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1659636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683547" y="689033"/>
            <a:ext cx="937260" cy="6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300" b="1" i="0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ftr" idx="11"/>
          </p:nvPr>
        </p:nvSpPr>
        <p:spPr>
          <a:xfrm>
            <a:off x="783717" y="2982277"/>
            <a:ext cx="737616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dt" idx="10"/>
          </p:nvPr>
        </p:nvSpPr>
        <p:spPr>
          <a:xfrm>
            <a:off x="115252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1659636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57493" y="2890916"/>
            <a:ext cx="634405" cy="1754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7"/>
          <p:cNvSpPr/>
          <p:nvPr/>
        </p:nvSpPr>
        <p:spPr>
          <a:xfrm>
            <a:off x="392353" y="2928658"/>
            <a:ext cx="154940" cy="83185"/>
          </a:xfrm>
          <a:custGeom>
            <a:avLst/>
            <a:gdLst/>
            <a:ahLst/>
            <a:cxnLst/>
            <a:rect l="l" t="t" r="r" b="b"/>
            <a:pathLst>
              <a:path w="154940" h="83185" extrusionOk="0">
                <a:moveTo>
                  <a:pt x="80746" y="1054"/>
                </a:moveTo>
                <a:lnTo>
                  <a:pt x="60617" y="1054"/>
                </a:lnTo>
                <a:lnTo>
                  <a:pt x="60617" y="46050"/>
                </a:lnTo>
                <a:lnTo>
                  <a:pt x="58902" y="55270"/>
                </a:lnTo>
                <a:lnTo>
                  <a:pt x="54368" y="61468"/>
                </a:lnTo>
                <a:lnTo>
                  <a:pt x="47815" y="64960"/>
                </a:lnTo>
                <a:lnTo>
                  <a:pt x="40132" y="66052"/>
                </a:lnTo>
                <a:lnTo>
                  <a:pt x="32105" y="64782"/>
                </a:lnTo>
                <a:lnTo>
                  <a:pt x="25781" y="61112"/>
                </a:lnTo>
                <a:lnTo>
                  <a:pt x="21615" y="55270"/>
                </a:lnTo>
                <a:lnTo>
                  <a:pt x="20129" y="47459"/>
                </a:lnTo>
                <a:lnTo>
                  <a:pt x="20129" y="1054"/>
                </a:lnTo>
                <a:lnTo>
                  <a:pt x="0" y="1054"/>
                </a:lnTo>
                <a:lnTo>
                  <a:pt x="0" y="46990"/>
                </a:lnTo>
                <a:lnTo>
                  <a:pt x="3009" y="63144"/>
                </a:lnTo>
                <a:lnTo>
                  <a:pt x="11391" y="74307"/>
                </a:lnTo>
                <a:lnTo>
                  <a:pt x="24168" y="80784"/>
                </a:lnTo>
                <a:lnTo>
                  <a:pt x="40373" y="82867"/>
                </a:lnTo>
                <a:lnTo>
                  <a:pt x="56019" y="81013"/>
                </a:lnTo>
                <a:lnTo>
                  <a:pt x="68859" y="74917"/>
                </a:lnTo>
                <a:lnTo>
                  <a:pt x="77546" y="63792"/>
                </a:lnTo>
                <a:lnTo>
                  <a:pt x="80746" y="46875"/>
                </a:lnTo>
                <a:lnTo>
                  <a:pt x="80746" y="1054"/>
                </a:lnTo>
                <a:close/>
              </a:path>
              <a:path w="154940" h="83185" extrusionOk="0">
                <a:moveTo>
                  <a:pt x="154863" y="58369"/>
                </a:moveTo>
                <a:lnTo>
                  <a:pt x="148437" y="42418"/>
                </a:lnTo>
                <a:lnTo>
                  <a:pt x="134315" y="33896"/>
                </a:lnTo>
                <a:lnTo>
                  <a:pt x="120192" y="28371"/>
                </a:lnTo>
                <a:lnTo>
                  <a:pt x="113779" y="21424"/>
                </a:lnTo>
                <a:lnTo>
                  <a:pt x="113779" y="17399"/>
                </a:lnTo>
                <a:lnTo>
                  <a:pt x="118389" y="14795"/>
                </a:lnTo>
                <a:lnTo>
                  <a:pt x="125615" y="14795"/>
                </a:lnTo>
                <a:lnTo>
                  <a:pt x="130860" y="15189"/>
                </a:lnTo>
                <a:lnTo>
                  <a:pt x="136575" y="16459"/>
                </a:lnTo>
                <a:lnTo>
                  <a:pt x="143217" y="18694"/>
                </a:lnTo>
                <a:lnTo>
                  <a:pt x="151193" y="22021"/>
                </a:lnTo>
                <a:lnTo>
                  <a:pt x="151193" y="6273"/>
                </a:lnTo>
                <a:lnTo>
                  <a:pt x="143878" y="3441"/>
                </a:lnTo>
                <a:lnTo>
                  <a:pt x="137071" y="1485"/>
                </a:lnTo>
                <a:lnTo>
                  <a:pt x="130467" y="355"/>
                </a:lnTo>
                <a:lnTo>
                  <a:pt x="123837" y="0"/>
                </a:lnTo>
                <a:lnTo>
                  <a:pt x="111137" y="1663"/>
                </a:lnTo>
                <a:lnTo>
                  <a:pt x="101434" y="6362"/>
                </a:lnTo>
                <a:lnTo>
                  <a:pt x="95237" y="13677"/>
                </a:lnTo>
                <a:lnTo>
                  <a:pt x="93065" y="23202"/>
                </a:lnTo>
                <a:lnTo>
                  <a:pt x="99479" y="39420"/>
                </a:lnTo>
                <a:lnTo>
                  <a:pt x="113601" y="47815"/>
                </a:lnTo>
                <a:lnTo>
                  <a:pt x="127711" y="53251"/>
                </a:lnTo>
                <a:lnTo>
                  <a:pt x="134137" y="60617"/>
                </a:lnTo>
                <a:lnTo>
                  <a:pt x="134137" y="65354"/>
                </a:lnTo>
                <a:lnTo>
                  <a:pt x="129997" y="68084"/>
                </a:lnTo>
                <a:lnTo>
                  <a:pt x="122301" y="68084"/>
                </a:lnTo>
                <a:lnTo>
                  <a:pt x="115862" y="67538"/>
                </a:lnTo>
                <a:lnTo>
                  <a:pt x="109512" y="65760"/>
                </a:lnTo>
                <a:lnTo>
                  <a:pt x="102666" y="62534"/>
                </a:lnTo>
                <a:lnTo>
                  <a:pt x="94716" y="57658"/>
                </a:lnTo>
                <a:lnTo>
                  <a:pt x="94716" y="75069"/>
                </a:lnTo>
                <a:lnTo>
                  <a:pt x="100672" y="78028"/>
                </a:lnTo>
                <a:lnTo>
                  <a:pt x="107010" y="80530"/>
                </a:lnTo>
                <a:lnTo>
                  <a:pt x="114477" y="82245"/>
                </a:lnTo>
                <a:lnTo>
                  <a:pt x="123837" y="82880"/>
                </a:lnTo>
                <a:lnTo>
                  <a:pt x="136271" y="81229"/>
                </a:lnTo>
                <a:lnTo>
                  <a:pt x="146088" y="76441"/>
                </a:lnTo>
                <a:lnTo>
                  <a:pt x="152539" y="68732"/>
                </a:lnTo>
                <a:lnTo>
                  <a:pt x="154863" y="58369"/>
                </a:lnTo>
                <a:close/>
              </a:path>
            </a:pathLst>
          </a:custGeom>
          <a:solidFill>
            <a:srgbClr val="B90B2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7"/>
          <p:cNvSpPr/>
          <p:nvPr/>
        </p:nvSpPr>
        <p:spPr>
          <a:xfrm>
            <a:off x="204660" y="2899867"/>
            <a:ext cx="563880" cy="168910"/>
          </a:xfrm>
          <a:custGeom>
            <a:avLst/>
            <a:gdLst/>
            <a:ahLst/>
            <a:cxnLst/>
            <a:rect l="l" t="t" r="r" b="b"/>
            <a:pathLst>
              <a:path w="563880" h="168910" extrusionOk="0">
                <a:moveTo>
                  <a:pt x="13563" y="67348"/>
                </a:moveTo>
                <a:lnTo>
                  <a:pt x="10502" y="68338"/>
                </a:lnTo>
                <a:lnTo>
                  <a:pt x="8597" y="65773"/>
                </a:lnTo>
                <a:lnTo>
                  <a:pt x="8585" y="68948"/>
                </a:lnTo>
                <a:lnTo>
                  <a:pt x="5613" y="69875"/>
                </a:lnTo>
                <a:lnTo>
                  <a:pt x="8585" y="70840"/>
                </a:lnTo>
                <a:lnTo>
                  <a:pt x="8572" y="74015"/>
                </a:lnTo>
                <a:lnTo>
                  <a:pt x="10502" y="71437"/>
                </a:lnTo>
                <a:lnTo>
                  <a:pt x="13538" y="72440"/>
                </a:lnTo>
                <a:lnTo>
                  <a:pt x="11671" y="69888"/>
                </a:lnTo>
                <a:lnTo>
                  <a:pt x="13563" y="67348"/>
                </a:lnTo>
                <a:close/>
              </a:path>
              <a:path w="563880" h="168910" extrusionOk="0">
                <a:moveTo>
                  <a:pt x="13881" y="88404"/>
                </a:moveTo>
                <a:lnTo>
                  <a:pt x="13792" y="86106"/>
                </a:lnTo>
                <a:lnTo>
                  <a:pt x="4597" y="86474"/>
                </a:lnTo>
                <a:lnTo>
                  <a:pt x="4686" y="88760"/>
                </a:lnTo>
                <a:lnTo>
                  <a:pt x="13881" y="88404"/>
                </a:lnTo>
                <a:close/>
              </a:path>
              <a:path w="563880" h="168910" extrusionOk="0">
                <a:moveTo>
                  <a:pt x="15227" y="99441"/>
                </a:moveTo>
                <a:lnTo>
                  <a:pt x="14884" y="97167"/>
                </a:lnTo>
                <a:lnTo>
                  <a:pt x="9321" y="97980"/>
                </a:lnTo>
                <a:lnTo>
                  <a:pt x="14173" y="92316"/>
                </a:lnTo>
                <a:lnTo>
                  <a:pt x="13868" y="90233"/>
                </a:lnTo>
                <a:lnTo>
                  <a:pt x="4762" y="91567"/>
                </a:lnTo>
                <a:lnTo>
                  <a:pt x="5105" y="93840"/>
                </a:lnTo>
                <a:lnTo>
                  <a:pt x="10934" y="92976"/>
                </a:lnTo>
                <a:lnTo>
                  <a:pt x="5842" y="98869"/>
                </a:lnTo>
                <a:lnTo>
                  <a:pt x="6121" y="100774"/>
                </a:lnTo>
                <a:lnTo>
                  <a:pt x="15227" y="99441"/>
                </a:lnTo>
                <a:close/>
              </a:path>
              <a:path w="563880" h="168910" extrusionOk="0">
                <a:moveTo>
                  <a:pt x="17995" y="108966"/>
                </a:moveTo>
                <a:lnTo>
                  <a:pt x="15443" y="100380"/>
                </a:lnTo>
                <a:lnTo>
                  <a:pt x="13830" y="100863"/>
                </a:lnTo>
                <a:lnTo>
                  <a:pt x="14782" y="104063"/>
                </a:lnTo>
                <a:lnTo>
                  <a:pt x="7581" y="106210"/>
                </a:lnTo>
                <a:lnTo>
                  <a:pt x="8229" y="108407"/>
                </a:lnTo>
                <a:lnTo>
                  <a:pt x="15430" y="106260"/>
                </a:lnTo>
                <a:lnTo>
                  <a:pt x="16383" y="109448"/>
                </a:lnTo>
                <a:lnTo>
                  <a:pt x="17995" y="108966"/>
                </a:lnTo>
                <a:close/>
              </a:path>
              <a:path w="563880" h="168910" extrusionOk="0">
                <a:moveTo>
                  <a:pt x="21132" y="116039"/>
                </a:moveTo>
                <a:lnTo>
                  <a:pt x="18440" y="109918"/>
                </a:lnTo>
                <a:lnTo>
                  <a:pt x="10020" y="113626"/>
                </a:lnTo>
                <a:lnTo>
                  <a:pt x="12750" y="119837"/>
                </a:lnTo>
                <a:lnTo>
                  <a:pt x="14300" y="119151"/>
                </a:lnTo>
                <a:lnTo>
                  <a:pt x="12484" y="115049"/>
                </a:lnTo>
                <a:lnTo>
                  <a:pt x="14516" y="114160"/>
                </a:lnTo>
                <a:lnTo>
                  <a:pt x="16192" y="117995"/>
                </a:lnTo>
                <a:lnTo>
                  <a:pt x="17741" y="117309"/>
                </a:lnTo>
                <a:lnTo>
                  <a:pt x="16052" y="113474"/>
                </a:lnTo>
                <a:lnTo>
                  <a:pt x="17818" y="112699"/>
                </a:lnTo>
                <a:lnTo>
                  <a:pt x="19596" y="116725"/>
                </a:lnTo>
                <a:lnTo>
                  <a:pt x="21132" y="116039"/>
                </a:lnTo>
                <a:close/>
              </a:path>
              <a:path w="563880" h="168910" extrusionOk="0">
                <a:moveTo>
                  <a:pt x="22098" y="50965"/>
                </a:moveTo>
                <a:lnTo>
                  <a:pt x="22072" y="48641"/>
                </a:lnTo>
                <a:lnTo>
                  <a:pt x="14655" y="44983"/>
                </a:lnTo>
                <a:lnTo>
                  <a:pt x="13639" y="47040"/>
                </a:lnTo>
                <a:lnTo>
                  <a:pt x="19710" y="50025"/>
                </a:lnTo>
                <a:lnTo>
                  <a:pt x="19786" y="51320"/>
                </a:lnTo>
                <a:lnTo>
                  <a:pt x="18669" y="53594"/>
                </a:lnTo>
                <a:lnTo>
                  <a:pt x="17526" y="54102"/>
                </a:lnTo>
                <a:lnTo>
                  <a:pt x="11595" y="51181"/>
                </a:lnTo>
                <a:lnTo>
                  <a:pt x="10591" y="53238"/>
                </a:lnTo>
                <a:lnTo>
                  <a:pt x="17830" y="56807"/>
                </a:lnTo>
                <a:lnTo>
                  <a:pt x="19799" y="55626"/>
                </a:lnTo>
                <a:lnTo>
                  <a:pt x="22098" y="50965"/>
                </a:lnTo>
                <a:close/>
              </a:path>
              <a:path w="563880" h="168910" extrusionOk="0">
                <a:moveTo>
                  <a:pt x="24853" y="122504"/>
                </a:moveTo>
                <a:lnTo>
                  <a:pt x="23482" y="120192"/>
                </a:lnTo>
                <a:lnTo>
                  <a:pt x="22555" y="118630"/>
                </a:lnTo>
                <a:lnTo>
                  <a:pt x="22555" y="121932"/>
                </a:lnTo>
                <a:lnTo>
                  <a:pt x="22440" y="122529"/>
                </a:lnTo>
                <a:lnTo>
                  <a:pt x="21209" y="123253"/>
                </a:lnTo>
                <a:lnTo>
                  <a:pt x="20662" y="122847"/>
                </a:lnTo>
                <a:lnTo>
                  <a:pt x="20231" y="122123"/>
                </a:lnTo>
                <a:lnTo>
                  <a:pt x="19723" y="121259"/>
                </a:lnTo>
                <a:lnTo>
                  <a:pt x="21526" y="120192"/>
                </a:lnTo>
                <a:lnTo>
                  <a:pt x="22555" y="121932"/>
                </a:lnTo>
                <a:lnTo>
                  <a:pt x="22555" y="118630"/>
                </a:lnTo>
                <a:lnTo>
                  <a:pt x="21805" y="117360"/>
                </a:lnTo>
                <a:lnTo>
                  <a:pt x="13893" y="122047"/>
                </a:lnTo>
                <a:lnTo>
                  <a:pt x="15062" y="124028"/>
                </a:lnTo>
                <a:lnTo>
                  <a:pt x="18275" y="122123"/>
                </a:lnTo>
                <a:lnTo>
                  <a:pt x="19240" y="123761"/>
                </a:lnTo>
                <a:lnTo>
                  <a:pt x="17907" y="124968"/>
                </a:lnTo>
                <a:lnTo>
                  <a:pt x="16713" y="126822"/>
                </a:lnTo>
                <a:lnTo>
                  <a:pt x="18008" y="128993"/>
                </a:lnTo>
                <a:lnTo>
                  <a:pt x="19659" y="126504"/>
                </a:lnTo>
                <a:lnTo>
                  <a:pt x="20497" y="125679"/>
                </a:lnTo>
                <a:lnTo>
                  <a:pt x="20421" y="124625"/>
                </a:lnTo>
                <a:lnTo>
                  <a:pt x="21374" y="125285"/>
                </a:lnTo>
                <a:lnTo>
                  <a:pt x="22288" y="125349"/>
                </a:lnTo>
                <a:lnTo>
                  <a:pt x="23507" y="124625"/>
                </a:lnTo>
                <a:lnTo>
                  <a:pt x="24345" y="124129"/>
                </a:lnTo>
                <a:lnTo>
                  <a:pt x="24625" y="123253"/>
                </a:lnTo>
                <a:lnTo>
                  <a:pt x="24853" y="122504"/>
                </a:lnTo>
                <a:close/>
              </a:path>
              <a:path w="563880" h="168910" extrusionOk="0">
                <a:moveTo>
                  <a:pt x="29083" y="40017"/>
                </a:moveTo>
                <a:lnTo>
                  <a:pt x="21551" y="34734"/>
                </a:lnTo>
                <a:lnTo>
                  <a:pt x="20231" y="36614"/>
                </a:lnTo>
                <a:lnTo>
                  <a:pt x="24841" y="39839"/>
                </a:lnTo>
                <a:lnTo>
                  <a:pt x="17411" y="40627"/>
                </a:lnTo>
                <a:lnTo>
                  <a:pt x="16205" y="42354"/>
                </a:lnTo>
                <a:lnTo>
                  <a:pt x="23736" y="47637"/>
                </a:lnTo>
                <a:lnTo>
                  <a:pt x="25057" y="45758"/>
                </a:lnTo>
                <a:lnTo>
                  <a:pt x="20231" y="42379"/>
                </a:lnTo>
                <a:lnTo>
                  <a:pt x="27978" y="41592"/>
                </a:lnTo>
                <a:lnTo>
                  <a:pt x="29083" y="40017"/>
                </a:lnTo>
                <a:close/>
              </a:path>
              <a:path w="563880" h="168910" extrusionOk="0">
                <a:moveTo>
                  <a:pt x="31902" y="36931"/>
                </a:moveTo>
                <a:lnTo>
                  <a:pt x="24980" y="30873"/>
                </a:lnTo>
                <a:lnTo>
                  <a:pt x="23469" y="32588"/>
                </a:lnTo>
                <a:lnTo>
                  <a:pt x="30391" y="38658"/>
                </a:lnTo>
                <a:lnTo>
                  <a:pt x="31902" y="36931"/>
                </a:lnTo>
                <a:close/>
              </a:path>
              <a:path w="563880" h="168910" extrusionOk="0">
                <a:moveTo>
                  <a:pt x="32092" y="132130"/>
                </a:moveTo>
                <a:lnTo>
                  <a:pt x="30657" y="130340"/>
                </a:lnTo>
                <a:lnTo>
                  <a:pt x="26263" y="133845"/>
                </a:lnTo>
                <a:lnTo>
                  <a:pt x="27597" y="126504"/>
                </a:lnTo>
                <a:lnTo>
                  <a:pt x="26289" y="124853"/>
                </a:lnTo>
                <a:lnTo>
                  <a:pt x="19100" y="130594"/>
                </a:lnTo>
                <a:lnTo>
                  <a:pt x="20523" y="132384"/>
                </a:lnTo>
                <a:lnTo>
                  <a:pt x="25133" y="128714"/>
                </a:lnTo>
                <a:lnTo>
                  <a:pt x="23698" y="136359"/>
                </a:lnTo>
                <a:lnTo>
                  <a:pt x="24904" y="137871"/>
                </a:lnTo>
                <a:lnTo>
                  <a:pt x="32092" y="132130"/>
                </a:lnTo>
                <a:close/>
              </a:path>
              <a:path w="563880" h="168910" extrusionOk="0">
                <a:moveTo>
                  <a:pt x="36753" y="32067"/>
                </a:moveTo>
                <a:lnTo>
                  <a:pt x="31610" y="26593"/>
                </a:lnTo>
                <a:lnTo>
                  <a:pt x="34036" y="24307"/>
                </a:lnTo>
                <a:lnTo>
                  <a:pt x="32880" y="23075"/>
                </a:lnTo>
                <a:lnTo>
                  <a:pt x="26352" y="29222"/>
                </a:lnTo>
                <a:lnTo>
                  <a:pt x="27508" y="30441"/>
                </a:lnTo>
                <a:lnTo>
                  <a:pt x="29946" y="28168"/>
                </a:lnTo>
                <a:lnTo>
                  <a:pt x="35090" y="33642"/>
                </a:lnTo>
                <a:lnTo>
                  <a:pt x="36753" y="32067"/>
                </a:lnTo>
                <a:close/>
              </a:path>
              <a:path w="563880" h="168910" extrusionOk="0">
                <a:moveTo>
                  <a:pt x="37160" y="136969"/>
                </a:moveTo>
                <a:lnTo>
                  <a:pt x="35204" y="135153"/>
                </a:lnTo>
                <a:lnTo>
                  <a:pt x="34709" y="135394"/>
                </a:lnTo>
                <a:lnTo>
                  <a:pt x="34709" y="137693"/>
                </a:lnTo>
                <a:lnTo>
                  <a:pt x="33362" y="141325"/>
                </a:lnTo>
                <a:lnTo>
                  <a:pt x="32105" y="140157"/>
                </a:lnTo>
                <a:lnTo>
                  <a:pt x="31280" y="139395"/>
                </a:lnTo>
                <a:lnTo>
                  <a:pt x="34709" y="137693"/>
                </a:lnTo>
                <a:lnTo>
                  <a:pt x="34709" y="135394"/>
                </a:lnTo>
                <a:lnTo>
                  <a:pt x="26225" y="139357"/>
                </a:lnTo>
                <a:lnTo>
                  <a:pt x="28003" y="141020"/>
                </a:lnTo>
                <a:lnTo>
                  <a:pt x="29743" y="140157"/>
                </a:lnTo>
                <a:lnTo>
                  <a:pt x="32766" y="142963"/>
                </a:lnTo>
                <a:lnTo>
                  <a:pt x="32080" y="144805"/>
                </a:lnTo>
                <a:lnTo>
                  <a:pt x="33883" y="146481"/>
                </a:lnTo>
                <a:lnTo>
                  <a:pt x="35661" y="141325"/>
                </a:lnTo>
                <a:lnTo>
                  <a:pt x="36918" y="137693"/>
                </a:lnTo>
                <a:lnTo>
                  <a:pt x="37160" y="136969"/>
                </a:lnTo>
                <a:close/>
              </a:path>
              <a:path w="563880" h="168910" extrusionOk="0">
                <a:moveTo>
                  <a:pt x="45580" y="25120"/>
                </a:moveTo>
                <a:lnTo>
                  <a:pt x="44589" y="23761"/>
                </a:lnTo>
                <a:lnTo>
                  <a:pt x="40957" y="26403"/>
                </a:lnTo>
                <a:lnTo>
                  <a:pt x="39649" y="24625"/>
                </a:lnTo>
                <a:lnTo>
                  <a:pt x="43040" y="22148"/>
                </a:lnTo>
                <a:lnTo>
                  <a:pt x="42049" y="20789"/>
                </a:lnTo>
                <a:lnTo>
                  <a:pt x="38658" y="23253"/>
                </a:lnTo>
                <a:lnTo>
                  <a:pt x="37515" y="21704"/>
                </a:lnTo>
                <a:lnTo>
                  <a:pt x="41071" y="19113"/>
                </a:lnTo>
                <a:lnTo>
                  <a:pt x="40081" y="17741"/>
                </a:lnTo>
                <a:lnTo>
                  <a:pt x="34671" y="21691"/>
                </a:lnTo>
                <a:lnTo>
                  <a:pt x="40093" y="29121"/>
                </a:lnTo>
                <a:lnTo>
                  <a:pt x="45580" y="25120"/>
                </a:lnTo>
                <a:close/>
              </a:path>
              <a:path w="563880" h="168910" extrusionOk="0">
                <a:moveTo>
                  <a:pt x="46215" y="144043"/>
                </a:moveTo>
                <a:lnTo>
                  <a:pt x="39001" y="138734"/>
                </a:lnTo>
                <a:lnTo>
                  <a:pt x="37998" y="140093"/>
                </a:lnTo>
                <a:lnTo>
                  <a:pt x="40678" y="142062"/>
                </a:lnTo>
                <a:lnTo>
                  <a:pt x="36233" y="148120"/>
                </a:lnTo>
                <a:lnTo>
                  <a:pt x="38074" y="149479"/>
                </a:lnTo>
                <a:lnTo>
                  <a:pt x="42532" y="143421"/>
                </a:lnTo>
                <a:lnTo>
                  <a:pt x="45212" y="145402"/>
                </a:lnTo>
                <a:lnTo>
                  <a:pt x="46215" y="144043"/>
                </a:lnTo>
                <a:close/>
              </a:path>
              <a:path w="563880" h="168910" extrusionOk="0">
                <a:moveTo>
                  <a:pt x="49250" y="145732"/>
                </a:moveTo>
                <a:lnTo>
                  <a:pt x="47294" y="144551"/>
                </a:lnTo>
                <a:lnTo>
                  <a:pt x="42570" y="152450"/>
                </a:lnTo>
                <a:lnTo>
                  <a:pt x="44538" y="153631"/>
                </a:lnTo>
                <a:lnTo>
                  <a:pt x="49250" y="145732"/>
                </a:lnTo>
                <a:close/>
              </a:path>
              <a:path w="563880" h="168910" extrusionOk="0">
                <a:moveTo>
                  <a:pt x="53848" y="18211"/>
                </a:moveTo>
                <a:lnTo>
                  <a:pt x="52044" y="14871"/>
                </a:lnTo>
                <a:lnTo>
                  <a:pt x="51396" y="13690"/>
                </a:lnTo>
                <a:lnTo>
                  <a:pt x="51308" y="19913"/>
                </a:lnTo>
                <a:lnTo>
                  <a:pt x="47967" y="21729"/>
                </a:lnTo>
                <a:lnTo>
                  <a:pt x="45173" y="16611"/>
                </a:lnTo>
                <a:lnTo>
                  <a:pt x="48374" y="14871"/>
                </a:lnTo>
                <a:lnTo>
                  <a:pt x="49771" y="15633"/>
                </a:lnTo>
                <a:lnTo>
                  <a:pt x="51168" y="18224"/>
                </a:lnTo>
                <a:lnTo>
                  <a:pt x="51308" y="19913"/>
                </a:lnTo>
                <a:lnTo>
                  <a:pt x="51308" y="13665"/>
                </a:lnTo>
                <a:lnTo>
                  <a:pt x="48882" y="12674"/>
                </a:lnTo>
                <a:lnTo>
                  <a:pt x="42354" y="16230"/>
                </a:lnTo>
                <a:lnTo>
                  <a:pt x="46761" y="24307"/>
                </a:lnTo>
                <a:lnTo>
                  <a:pt x="51498" y="21729"/>
                </a:lnTo>
                <a:lnTo>
                  <a:pt x="53327" y="20739"/>
                </a:lnTo>
                <a:lnTo>
                  <a:pt x="53848" y="18211"/>
                </a:lnTo>
                <a:close/>
              </a:path>
              <a:path w="563880" h="168910" extrusionOk="0">
                <a:moveTo>
                  <a:pt x="58915" y="153289"/>
                </a:moveTo>
                <a:lnTo>
                  <a:pt x="58889" y="152628"/>
                </a:lnTo>
                <a:lnTo>
                  <a:pt x="58394" y="150101"/>
                </a:lnTo>
                <a:lnTo>
                  <a:pt x="57467" y="149682"/>
                </a:lnTo>
                <a:lnTo>
                  <a:pt x="56616" y="149301"/>
                </a:lnTo>
                <a:lnTo>
                  <a:pt x="56616" y="152628"/>
                </a:lnTo>
                <a:lnTo>
                  <a:pt x="55219" y="155702"/>
                </a:lnTo>
                <a:lnTo>
                  <a:pt x="53708" y="156235"/>
                </a:lnTo>
                <a:lnTo>
                  <a:pt x="50520" y="154787"/>
                </a:lnTo>
                <a:lnTo>
                  <a:pt x="49936" y="153289"/>
                </a:lnTo>
                <a:lnTo>
                  <a:pt x="51333" y="150215"/>
                </a:lnTo>
                <a:lnTo>
                  <a:pt x="52844" y="149682"/>
                </a:lnTo>
                <a:lnTo>
                  <a:pt x="56032" y="151130"/>
                </a:lnTo>
                <a:lnTo>
                  <a:pt x="56616" y="152628"/>
                </a:lnTo>
                <a:lnTo>
                  <a:pt x="56616" y="149301"/>
                </a:lnTo>
                <a:lnTo>
                  <a:pt x="52082" y="147231"/>
                </a:lnTo>
                <a:lnTo>
                  <a:pt x="49403" y="148755"/>
                </a:lnTo>
                <a:lnTo>
                  <a:pt x="47637" y="152628"/>
                </a:lnTo>
                <a:lnTo>
                  <a:pt x="47612" y="153289"/>
                </a:lnTo>
                <a:lnTo>
                  <a:pt x="48260" y="155854"/>
                </a:lnTo>
                <a:lnTo>
                  <a:pt x="54330" y="158623"/>
                </a:lnTo>
                <a:lnTo>
                  <a:pt x="57086" y="157289"/>
                </a:lnTo>
                <a:lnTo>
                  <a:pt x="57569" y="156235"/>
                </a:lnTo>
                <a:lnTo>
                  <a:pt x="58915" y="153289"/>
                </a:lnTo>
                <a:close/>
              </a:path>
              <a:path w="563880" h="168910" extrusionOk="0">
                <a:moveTo>
                  <a:pt x="65443" y="15176"/>
                </a:moveTo>
                <a:lnTo>
                  <a:pt x="63893" y="10439"/>
                </a:lnTo>
                <a:lnTo>
                  <a:pt x="59563" y="12268"/>
                </a:lnTo>
                <a:lnTo>
                  <a:pt x="59143" y="10947"/>
                </a:lnTo>
                <a:lnTo>
                  <a:pt x="58991" y="10515"/>
                </a:lnTo>
                <a:lnTo>
                  <a:pt x="59397" y="10071"/>
                </a:lnTo>
                <a:lnTo>
                  <a:pt x="60921" y="9575"/>
                </a:lnTo>
                <a:lnTo>
                  <a:pt x="61760" y="9537"/>
                </a:lnTo>
                <a:lnTo>
                  <a:pt x="63207" y="9690"/>
                </a:lnTo>
                <a:lnTo>
                  <a:pt x="62649" y="7988"/>
                </a:lnTo>
                <a:lnTo>
                  <a:pt x="61391" y="7874"/>
                </a:lnTo>
                <a:lnTo>
                  <a:pt x="60439" y="7962"/>
                </a:lnTo>
                <a:lnTo>
                  <a:pt x="57442" y="8940"/>
                </a:lnTo>
                <a:lnTo>
                  <a:pt x="56464" y="10375"/>
                </a:lnTo>
                <a:lnTo>
                  <a:pt x="57988" y="15024"/>
                </a:lnTo>
                <a:lnTo>
                  <a:pt x="62268" y="13042"/>
                </a:lnTo>
                <a:lnTo>
                  <a:pt x="62903" y="14986"/>
                </a:lnTo>
                <a:lnTo>
                  <a:pt x="62547" y="15430"/>
                </a:lnTo>
                <a:lnTo>
                  <a:pt x="60756" y="16014"/>
                </a:lnTo>
                <a:lnTo>
                  <a:pt x="59893" y="15976"/>
                </a:lnTo>
                <a:lnTo>
                  <a:pt x="58356" y="15557"/>
                </a:lnTo>
                <a:lnTo>
                  <a:pt x="58978" y="17437"/>
                </a:lnTo>
                <a:lnTo>
                  <a:pt x="60883" y="17754"/>
                </a:lnTo>
                <a:lnTo>
                  <a:pt x="64350" y="16611"/>
                </a:lnTo>
                <a:lnTo>
                  <a:pt x="65443" y="15176"/>
                </a:lnTo>
                <a:close/>
              </a:path>
              <a:path w="563880" h="168910" extrusionOk="0">
                <a:moveTo>
                  <a:pt x="70104" y="153809"/>
                </a:moveTo>
                <a:lnTo>
                  <a:pt x="67881" y="153187"/>
                </a:lnTo>
                <a:lnTo>
                  <a:pt x="66395" y="158610"/>
                </a:lnTo>
                <a:lnTo>
                  <a:pt x="63157" y="151892"/>
                </a:lnTo>
                <a:lnTo>
                  <a:pt x="61125" y="151333"/>
                </a:lnTo>
                <a:lnTo>
                  <a:pt x="58674" y="160197"/>
                </a:lnTo>
                <a:lnTo>
                  <a:pt x="60883" y="160807"/>
                </a:lnTo>
                <a:lnTo>
                  <a:pt x="62458" y="155130"/>
                </a:lnTo>
                <a:lnTo>
                  <a:pt x="65786" y="162153"/>
                </a:lnTo>
                <a:lnTo>
                  <a:pt x="67652" y="162674"/>
                </a:lnTo>
                <a:lnTo>
                  <a:pt x="70104" y="153809"/>
                </a:lnTo>
                <a:close/>
              </a:path>
              <a:path w="563880" h="168910" extrusionOk="0">
                <a:moveTo>
                  <a:pt x="72478" y="92214"/>
                </a:moveTo>
                <a:lnTo>
                  <a:pt x="72339" y="92075"/>
                </a:lnTo>
                <a:lnTo>
                  <a:pt x="72199" y="91935"/>
                </a:lnTo>
                <a:lnTo>
                  <a:pt x="72097" y="91808"/>
                </a:lnTo>
                <a:lnTo>
                  <a:pt x="71996" y="91681"/>
                </a:lnTo>
                <a:lnTo>
                  <a:pt x="71831" y="91592"/>
                </a:lnTo>
                <a:lnTo>
                  <a:pt x="71869" y="91732"/>
                </a:lnTo>
                <a:lnTo>
                  <a:pt x="71920" y="91948"/>
                </a:lnTo>
                <a:lnTo>
                  <a:pt x="71843" y="92202"/>
                </a:lnTo>
                <a:lnTo>
                  <a:pt x="71755" y="92341"/>
                </a:lnTo>
                <a:lnTo>
                  <a:pt x="71551" y="92456"/>
                </a:lnTo>
                <a:lnTo>
                  <a:pt x="71424" y="92633"/>
                </a:lnTo>
                <a:lnTo>
                  <a:pt x="71247" y="92786"/>
                </a:lnTo>
                <a:lnTo>
                  <a:pt x="71488" y="92748"/>
                </a:lnTo>
                <a:lnTo>
                  <a:pt x="71666" y="92659"/>
                </a:lnTo>
                <a:lnTo>
                  <a:pt x="71882" y="92583"/>
                </a:lnTo>
                <a:lnTo>
                  <a:pt x="72136" y="92456"/>
                </a:lnTo>
                <a:lnTo>
                  <a:pt x="72263" y="92379"/>
                </a:lnTo>
                <a:lnTo>
                  <a:pt x="72415" y="92265"/>
                </a:lnTo>
                <a:close/>
              </a:path>
              <a:path w="563880" h="168910" extrusionOk="0">
                <a:moveTo>
                  <a:pt x="73647" y="6718"/>
                </a:moveTo>
                <a:lnTo>
                  <a:pt x="73317" y="5067"/>
                </a:lnTo>
                <a:lnTo>
                  <a:pt x="64528" y="6794"/>
                </a:lnTo>
                <a:lnTo>
                  <a:pt x="64858" y="8445"/>
                </a:lnTo>
                <a:lnTo>
                  <a:pt x="68122" y="7810"/>
                </a:lnTo>
                <a:lnTo>
                  <a:pt x="69583" y="15176"/>
                </a:lnTo>
                <a:lnTo>
                  <a:pt x="71831" y="14732"/>
                </a:lnTo>
                <a:lnTo>
                  <a:pt x="70383" y="7366"/>
                </a:lnTo>
                <a:lnTo>
                  <a:pt x="73647" y="6718"/>
                </a:lnTo>
                <a:close/>
              </a:path>
              <a:path w="563880" h="168910" extrusionOk="0">
                <a:moveTo>
                  <a:pt x="79997" y="164350"/>
                </a:moveTo>
                <a:lnTo>
                  <a:pt x="79171" y="161671"/>
                </a:lnTo>
                <a:lnTo>
                  <a:pt x="78816" y="160489"/>
                </a:lnTo>
                <a:lnTo>
                  <a:pt x="77660" y="156756"/>
                </a:lnTo>
                <a:lnTo>
                  <a:pt x="77038" y="154724"/>
                </a:lnTo>
                <a:lnTo>
                  <a:pt x="76530" y="154673"/>
                </a:lnTo>
                <a:lnTo>
                  <a:pt x="76530" y="160489"/>
                </a:lnTo>
                <a:lnTo>
                  <a:pt x="73723" y="160147"/>
                </a:lnTo>
                <a:lnTo>
                  <a:pt x="75488" y="156756"/>
                </a:lnTo>
                <a:lnTo>
                  <a:pt x="76530" y="160489"/>
                </a:lnTo>
                <a:lnTo>
                  <a:pt x="76530" y="154673"/>
                </a:lnTo>
                <a:lnTo>
                  <a:pt x="74396" y="154406"/>
                </a:lnTo>
                <a:lnTo>
                  <a:pt x="69621" y="163106"/>
                </a:lnTo>
                <a:lnTo>
                  <a:pt x="72034" y="163385"/>
                </a:lnTo>
                <a:lnTo>
                  <a:pt x="72923" y="161671"/>
                </a:lnTo>
                <a:lnTo>
                  <a:pt x="77012" y="162153"/>
                </a:lnTo>
                <a:lnTo>
                  <a:pt x="77546" y="164058"/>
                </a:lnTo>
                <a:lnTo>
                  <a:pt x="79997" y="164350"/>
                </a:lnTo>
                <a:close/>
              </a:path>
              <a:path w="563880" h="168910" extrusionOk="0">
                <a:moveTo>
                  <a:pt x="84061" y="13449"/>
                </a:moveTo>
                <a:lnTo>
                  <a:pt x="83210" y="11887"/>
                </a:lnTo>
                <a:lnTo>
                  <a:pt x="82486" y="10553"/>
                </a:lnTo>
                <a:lnTo>
                  <a:pt x="80492" y="6883"/>
                </a:lnTo>
                <a:lnTo>
                  <a:pt x="79908" y="5803"/>
                </a:lnTo>
                <a:lnTo>
                  <a:pt x="79908" y="10325"/>
                </a:lnTo>
                <a:lnTo>
                  <a:pt x="77076" y="10553"/>
                </a:lnTo>
                <a:lnTo>
                  <a:pt x="78143" y="6883"/>
                </a:lnTo>
                <a:lnTo>
                  <a:pt x="79908" y="10325"/>
                </a:lnTo>
                <a:lnTo>
                  <a:pt x="79908" y="5803"/>
                </a:lnTo>
                <a:lnTo>
                  <a:pt x="79260" y="4597"/>
                </a:lnTo>
                <a:lnTo>
                  <a:pt x="76619" y="4800"/>
                </a:lnTo>
                <a:lnTo>
                  <a:pt x="73634" y="14262"/>
                </a:lnTo>
                <a:lnTo>
                  <a:pt x="76047" y="14071"/>
                </a:lnTo>
                <a:lnTo>
                  <a:pt x="76593" y="12204"/>
                </a:lnTo>
                <a:lnTo>
                  <a:pt x="80695" y="11887"/>
                </a:lnTo>
                <a:lnTo>
                  <a:pt x="81597" y="13639"/>
                </a:lnTo>
                <a:lnTo>
                  <a:pt x="84061" y="13449"/>
                </a:lnTo>
                <a:close/>
              </a:path>
              <a:path w="563880" h="168910" extrusionOk="0">
                <a:moveTo>
                  <a:pt x="88887" y="164274"/>
                </a:moveTo>
                <a:lnTo>
                  <a:pt x="88874" y="162585"/>
                </a:lnTo>
                <a:lnTo>
                  <a:pt x="84150" y="162623"/>
                </a:lnTo>
                <a:lnTo>
                  <a:pt x="84112" y="155105"/>
                </a:lnTo>
                <a:lnTo>
                  <a:pt x="81813" y="155117"/>
                </a:lnTo>
                <a:lnTo>
                  <a:pt x="81876" y="164325"/>
                </a:lnTo>
                <a:lnTo>
                  <a:pt x="88887" y="164274"/>
                </a:lnTo>
                <a:close/>
              </a:path>
              <a:path w="563880" h="168910" extrusionOk="0">
                <a:moveTo>
                  <a:pt x="91973" y="4648"/>
                </a:moveTo>
                <a:lnTo>
                  <a:pt x="83019" y="4318"/>
                </a:lnTo>
                <a:lnTo>
                  <a:pt x="82956" y="6007"/>
                </a:lnTo>
                <a:lnTo>
                  <a:pt x="86283" y="6121"/>
                </a:lnTo>
                <a:lnTo>
                  <a:pt x="86004" y="13627"/>
                </a:lnTo>
                <a:lnTo>
                  <a:pt x="88303" y="13716"/>
                </a:lnTo>
                <a:lnTo>
                  <a:pt x="88582" y="6210"/>
                </a:lnTo>
                <a:lnTo>
                  <a:pt x="91909" y="6337"/>
                </a:lnTo>
                <a:lnTo>
                  <a:pt x="91973" y="4648"/>
                </a:lnTo>
                <a:close/>
              </a:path>
              <a:path w="563880" h="168910" extrusionOk="0">
                <a:moveTo>
                  <a:pt x="100825" y="6032"/>
                </a:moveTo>
                <a:lnTo>
                  <a:pt x="94221" y="4953"/>
                </a:lnTo>
                <a:lnTo>
                  <a:pt x="92748" y="14033"/>
                </a:lnTo>
                <a:lnTo>
                  <a:pt x="99441" y="15125"/>
                </a:lnTo>
                <a:lnTo>
                  <a:pt x="99707" y="13462"/>
                </a:lnTo>
                <a:lnTo>
                  <a:pt x="95275" y="12738"/>
                </a:lnTo>
                <a:lnTo>
                  <a:pt x="95631" y="10553"/>
                </a:lnTo>
                <a:lnTo>
                  <a:pt x="99771" y="11226"/>
                </a:lnTo>
                <a:lnTo>
                  <a:pt x="100050" y="9563"/>
                </a:lnTo>
                <a:lnTo>
                  <a:pt x="95910" y="8890"/>
                </a:lnTo>
                <a:lnTo>
                  <a:pt x="96215" y="6985"/>
                </a:lnTo>
                <a:lnTo>
                  <a:pt x="100558" y="7696"/>
                </a:lnTo>
                <a:lnTo>
                  <a:pt x="100825" y="6032"/>
                </a:lnTo>
                <a:close/>
              </a:path>
              <a:path w="563880" h="168910" extrusionOk="0">
                <a:moveTo>
                  <a:pt x="103606" y="160172"/>
                </a:moveTo>
                <a:lnTo>
                  <a:pt x="102717" y="155282"/>
                </a:lnTo>
                <a:lnTo>
                  <a:pt x="102679" y="155092"/>
                </a:lnTo>
                <a:lnTo>
                  <a:pt x="101053" y="153746"/>
                </a:lnTo>
                <a:lnTo>
                  <a:pt x="101053" y="159321"/>
                </a:lnTo>
                <a:lnTo>
                  <a:pt x="100660" y="160985"/>
                </a:lnTo>
                <a:lnTo>
                  <a:pt x="96913" y="161671"/>
                </a:lnTo>
                <a:lnTo>
                  <a:pt x="95859" y="155943"/>
                </a:lnTo>
                <a:lnTo>
                  <a:pt x="99441" y="155282"/>
                </a:lnTo>
                <a:lnTo>
                  <a:pt x="100520" y="156438"/>
                </a:lnTo>
                <a:lnTo>
                  <a:pt x="101053" y="159321"/>
                </a:lnTo>
                <a:lnTo>
                  <a:pt x="101053" y="153746"/>
                </a:lnTo>
                <a:lnTo>
                  <a:pt x="100596" y="153352"/>
                </a:lnTo>
                <a:lnTo>
                  <a:pt x="93306" y="154698"/>
                </a:lnTo>
                <a:lnTo>
                  <a:pt x="94957" y="163741"/>
                </a:lnTo>
                <a:lnTo>
                  <a:pt x="102311" y="162394"/>
                </a:lnTo>
                <a:lnTo>
                  <a:pt x="102743" y="161671"/>
                </a:lnTo>
                <a:lnTo>
                  <a:pt x="103606" y="160172"/>
                </a:lnTo>
                <a:close/>
              </a:path>
              <a:path w="563880" h="168910" extrusionOk="0">
                <a:moveTo>
                  <a:pt x="109169" y="8890"/>
                </a:moveTo>
                <a:lnTo>
                  <a:pt x="108191" y="8089"/>
                </a:lnTo>
                <a:lnTo>
                  <a:pt x="107365" y="7632"/>
                </a:lnTo>
                <a:lnTo>
                  <a:pt x="104317" y="6769"/>
                </a:lnTo>
                <a:lnTo>
                  <a:pt x="102717" y="7404"/>
                </a:lnTo>
                <a:lnTo>
                  <a:pt x="101371" y="12115"/>
                </a:lnTo>
                <a:lnTo>
                  <a:pt x="106032" y="12865"/>
                </a:lnTo>
                <a:lnTo>
                  <a:pt x="105473" y="14833"/>
                </a:lnTo>
                <a:lnTo>
                  <a:pt x="104927" y="14998"/>
                </a:lnTo>
                <a:lnTo>
                  <a:pt x="103111" y="14490"/>
                </a:lnTo>
                <a:lnTo>
                  <a:pt x="102425" y="13970"/>
                </a:lnTo>
                <a:lnTo>
                  <a:pt x="101384" y="12763"/>
                </a:lnTo>
                <a:lnTo>
                  <a:pt x="100850" y="14681"/>
                </a:lnTo>
                <a:lnTo>
                  <a:pt x="102247" y="16002"/>
                </a:lnTo>
                <a:lnTo>
                  <a:pt x="105765" y="16992"/>
                </a:lnTo>
                <a:lnTo>
                  <a:pt x="107467" y="16421"/>
                </a:lnTo>
                <a:lnTo>
                  <a:pt x="108839" y="11620"/>
                </a:lnTo>
                <a:lnTo>
                  <a:pt x="104228" y="10718"/>
                </a:lnTo>
                <a:lnTo>
                  <a:pt x="104724" y="8953"/>
                </a:lnTo>
                <a:lnTo>
                  <a:pt x="105321" y="8801"/>
                </a:lnTo>
                <a:lnTo>
                  <a:pt x="106857" y="9245"/>
                </a:lnTo>
                <a:lnTo>
                  <a:pt x="107569" y="9677"/>
                </a:lnTo>
                <a:lnTo>
                  <a:pt x="108686" y="10617"/>
                </a:lnTo>
                <a:lnTo>
                  <a:pt x="109169" y="8890"/>
                </a:lnTo>
                <a:close/>
              </a:path>
              <a:path w="563880" h="168910" extrusionOk="0">
                <a:moveTo>
                  <a:pt x="112839" y="159308"/>
                </a:moveTo>
                <a:lnTo>
                  <a:pt x="112318" y="157708"/>
                </a:lnTo>
                <a:lnTo>
                  <a:pt x="108051" y="159080"/>
                </a:lnTo>
                <a:lnTo>
                  <a:pt x="107365" y="156984"/>
                </a:lnTo>
                <a:lnTo>
                  <a:pt x="111353" y="155689"/>
                </a:lnTo>
                <a:lnTo>
                  <a:pt x="110845" y="154089"/>
                </a:lnTo>
                <a:lnTo>
                  <a:pt x="106845" y="155371"/>
                </a:lnTo>
                <a:lnTo>
                  <a:pt x="106260" y="153543"/>
                </a:lnTo>
                <a:lnTo>
                  <a:pt x="110439" y="152184"/>
                </a:lnTo>
                <a:lnTo>
                  <a:pt x="109918" y="150583"/>
                </a:lnTo>
                <a:lnTo>
                  <a:pt x="103555" y="152641"/>
                </a:lnTo>
                <a:lnTo>
                  <a:pt x="106387" y="161391"/>
                </a:lnTo>
                <a:lnTo>
                  <a:pt x="112839" y="159308"/>
                </a:lnTo>
                <a:close/>
              </a:path>
              <a:path w="563880" h="168910" extrusionOk="0">
                <a:moveTo>
                  <a:pt x="119253" y="156629"/>
                </a:moveTo>
                <a:lnTo>
                  <a:pt x="119151" y="146380"/>
                </a:lnTo>
                <a:lnTo>
                  <a:pt x="116916" y="147434"/>
                </a:lnTo>
                <a:lnTo>
                  <a:pt x="117055" y="153162"/>
                </a:lnTo>
                <a:lnTo>
                  <a:pt x="112636" y="149440"/>
                </a:lnTo>
                <a:lnTo>
                  <a:pt x="110375" y="150495"/>
                </a:lnTo>
                <a:lnTo>
                  <a:pt x="118351" y="157048"/>
                </a:lnTo>
                <a:lnTo>
                  <a:pt x="119253" y="156629"/>
                </a:lnTo>
                <a:close/>
              </a:path>
              <a:path w="563880" h="168910" extrusionOk="0">
                <a:moveTo>
                  <a:pt x="119392" y="12433"/>
                </a:moveTo>
                <a:lnTo>
                  <a:pt x="117284" y="11468"/>
                </a:lnTo>
                <a:lnTo>
                  <a:pt x="117284" y="13881"/>
                </a:lnTo>
                <a:lnTo>
                  <a:pt x="117106" y="17741"/>
                </a:lnTo>
                <a:lnTo>
                  <a:pt x="114541" y="16548"/>
                </a:lnTo>
                <a:lnTo>
                  <a:pt x="117284" y="13881"/>
                </a:lnTo>
                <a:lnTo>
                  <a:pt x="117284" y="11468"/>
                </a:lnTo>
                <a:lnTo>
                  <a:pt x="116979" y="11315"/>
                </a:lnTo>
                <a:lnTo>
                  <a:pt x="109715" y="18072"/>
                </a:lnTo>
                <a:lnTo>
                  <a:pt x="111912" y="19100"/>
                </a:lnTo>
                <a:lnTo>
                  <a:pt x="113309" y="17741"/>
                </a:lnTo>
                <a:lnTo>
                  <a:pt x="117043" y="19481"/>
                </a:lnTo>
                <a:lnTo>
                  <a:pt x="116954" y="21450"/>
                </a:lnTo>
                <a:lnTo>
                  <a:pt x="119189" y="22504"/>
                </a:lnTo>
                <a:lnTo>
                  <a:pt x="119354" y="13881"/>
                </a:lnTo>
                <a:lnTo>
                  <a:pt x="119392" y="12433"/>
                </a:lnTo>
                <a:close/>
              </a:path>
              <a:path w="563880" h="168910" extrusionOk="0">
                <a:moveTo>
                  <a:pt x="123177" y="108267"/>
                </a:moveTo>
                <a:lnTo>
                  <a:pt x="46024" y="108267"/>
                </a:lnTo>
                <a:lnTo>
                  <a:pt x="46024" y="120357"/>
                </a:lnTo>
                <a:lnTo>
                  <a:pt x="123177" y="120357"/>
                </a:lnTo>
                <a:lnTo>
                  <a:pt x="123177" y="108267"/>
                </a:lnTo>
                <a:close/>
              </a:path>
              <a:path w="563880" h="168910" extrusionOk="0">
                <a:moveTo>
                  <a:pt x="123190" y="38061"/>
                </a:moveTo>
                <a:lnTo>
                  <a:pt x="46012" y="38061"/>
                </a:lnTo>
                <a:lnTo>
                  <a:pt x="46012" y="60439"/>
                </a:lnTo>
                <a:lnTo>
                  <a:pt x="123190" y="60439"/>
                </a:lnTo>
                <a:lnTo>
                  <a:pt x="123190" y="38061"/>
                </a:lnTo>
                <a:close/>
              </a:path>
              <a:path w="563880" h="168910" extrusionOk="0">
                <a:moveTo>
                  <a:pt x="130340" y="150139"/>
                </a:moveTo>
                <a:lnTo>
                  <a:pt x="129438" y="148717"/>
                </a:lnTo>
                <a:lnTo>
                  <a:pt x="125641" y="151104"/>
                </a:lnTo>
                <a:lnTo>
                  <a:pt x="124460" y="149237"/>
                </a:lnTo>
                <a:lnTo>
                  <a:pt x="128003" y="147002"/>
                </a:lnTo>
                <a:lnTo>
                  <a:pt x="127114" y="145580"/>
                </a:lnTo>
                <a:lnTo>
                  <a:pt x="123558" y="147815"/>
                </a:lnTo>
                <a:lnTo>
                  <a:pt x="122529" y="146177"/>
                </a:lnTo>
                <a:lnTo>
                  <a:pt x="126250" y="143840"/>
                </a:lnTo>
                <a:lnTo>
                  <a:pt x="125349" y="142405"/>
                </a:lnTo>
                <a:lnTo>
                  <a:pt x="119697" y="145973"/>
                </a:lnTo>
                <a:lnTo>
                  <a:pt x="124599" y="153758"/>
                </a:lnTo>
                <a:lnTo>
                  <a:pt x="130340" y="150139"/>
                </a:lnTo>
                <a:close/>
              </a:path>
              <a:path w="563880" h="168910" extrusionOk="0">
                <a:moveTo>
                  <a:pt x="131368" y="20281"/>
                </a:moveTo>
                <a:lnTo>
                  <a:pt x="130848" y="19405"/>
                </a:lnTo>
                <a:lnTo>
                  <a:pt x="129895" y="18415"/>
                </a:lnTo>
                <a:lnTo>
                  <a:pt x="128752" y="17653"/>
                </a:lnTo>
                <a:lnTo>
                  <a:pt x="125996" y="15875"/>
                </a:lnTo>
                <a:lnTo>
                  <a:pt x="123050" y="16243"/>
                </a:lnTo>
                <a:lnTo>
                  <a:pt x="120015" y="20904"/>
                </a:lnTo>
                <a:lnTo>
                  <a:pt x="120853" y="23787"/>
                </a:lnTo>
                <a:lnTo>
                  <a:pt x="124790" y="26352"/>
                </a:lnTo>
                <a:lnTo>
                  <a:pt x="126492" y="26835"/>
                </a:lnTo>
                <a:lnTo>
                  <a:pt x="127457" y="26619"/>
                </a:lnTo>
                <a:lnTo>
                  <a:pt x="129527" y="23469"/>
                </a:lnTo>
                <a:lnTo>
                  <a:pt x="126479" y="21475"/>
                </a:lnTo>
                <a:lnTo>
                  <a:pt x="125564" y="22898"/>
                </a:lnTo>
                <a:lnTo>
                  <a:pt x="126669" y="23622"/>
                </a:lnTo>
                <a:lnTo>
                  <a:pt x="126085" y="24523"/>
                </a:lnTo>
                <a:lnTo>
                  <a:pt x="125374" y="24384"/>
                </a:lnTo>
                <a:lnTo>
                  <a:pt x="125107" y="24269"/>
                </a:lnTo>
                <a:lnTo>
                  <a:pt x="123037" y="22923"/>
                </a:lnTo>
                <a:lnTo>
                  <a:pt x="122555" y="21323"/>
                </a:lnTo>
                <a:lnTo>
                  <a:pt x="124193" y="18808"/>
                </a:lnTo>
                <a:lnTo>
                  <a:pt x="125768" y="18008"/>
                </a:lnTo>
                <a:lnTo>
                  <a:pt x="128803" y="19989"/>
                </a:lnTo>
                <a:lnTo>
                  <a:pt x="129603" y="20840"/>
                </a:lnTo>
                <a:lnTo>
                  <a:pt x="130276" y="21958"/>
                </a:lnTo>
                <a:lnTo>
                  <a:pt x="131368" y="20281"/>
                </a:lnTo>
                <a:close/>
              </a:path>
              <a:path w="563880" h="168910" extrusionOk="0">
                <a:moveTo>
                  <a:pt x="137795" y="144284"/>
                </a:moveTo>
                <a:lnTo>
                  <a:pt x="136740" y="142976"/>
                </a:lnTo>
                <a:lnTo>
                  <a:pt x="133057" y="145935"/>
                </a:lnTo>
                <a:lnTo>
                  <a:pt x="128346" y="140081"/>
                </a:lnTo>
                <a:lnTo>
                  <a:pt x="126555" y="141516"/>
                </a:lnTo>
                <a:lnTo>
                  <a:pt x="132334" y="148678"/>
                </a:lnTo>
                <a:lnTo>
                  <a:pt x="137795" y="144284"/>
                </a:lnTo>
                <a:close/>
              </a:path>
              <a:path w="563880" h="168910" extrusionOk="0">
                <a:moveTo>
                  <a:pt x="139242" y="26047"/>
                </a:moveTo>
                <a:lnTo>
                  <a:pt x="134175" y="21678"/>
                </a:lnTo>
                <a:lnTo>
                  <a:pt x="128168" y="28663"/>
                </a:lnTo>
                <a:lnTo>
                  <a:pt x="133311" y="33083"/>
                </a:lnTo>
                <a:lnTo>
                  <a:pt x="134416" y="31813"/>
                </a:lnTo>
                <a:lnTo>
                  <a:pt x="131013" y="28879"/>
                </a:lnTo>
                <a:lnTo>
                  <a:pt x="132448" y="27203"/>
                </a:lnTo>
                <a:lnTo>
                  <a:pt x="135623" y="29933"/>
                </a:lnTo>
                <a:lnTo>
                  <a:pt x="136728" y="28663"/>
                </a:lnTo>
                <a:lnTo>
                  <a:pt x="133553" y="25920"/>
                </a:lnTo>
                <a:lnTo>
                  <a:pt x="134810" y="24460"/>
                </a:lnTo>
                <a:lnTo>
                  <a:pt x="138137" y="27330"/>
                </a:lnTo>
                <a:lnTo>
                  <a:pt x="139242" y="26047"/>
                </a:lnTo>
                <a:close/>
              </a:path>
              <a:path w="563880" h="168910" extrusionOk="0">
                <a:moveTo>
                  <a:pt x="145110" y="137007"/>
                </a:moveTo>
                <a:lnTo>
                  <a:pt x="144729" y="133959"/>
                </a:lnTo>
                <a:lnTo>
                  <a:pt x="143611" y="132905"/>
                </a:lnTo>
                <a:lnTo>
                  <a:pt x="142646" y="132003"/>
                </a:lnTo>
                <a:lnTo>
                  <a:pt x="142646" y="136829"/>
                </a:lnTo>
                <a:lnTo>
                  <a:pt x="140246" y="139369"/>
                </a:lnTo>
                <a:lnTo>
                  <a:pt x="138633" y="139446"/>
                </a:lnTo>
                <a:lnTo>
                  <a:pt x="136182" y="137147"/>
                </a:lnTo>
                <a:lnTo>
                  <a:pt x="136207" y="135470"/>
                </a:lnTo>
                <a:lnTo>
                  <a:pt x="138557" y="132981"/>
                </a:lnTo>
                <a:lnTo>
                  <a:pt x="140169" y="132905"/>
                </a:lnTo>
                <a:lnTo>
                  <a:pt x="142621" y="135216"/>
                </a:lnTo>
                <a:lnTo>
                  <a:pt x="142646" y="136829"/>
                </a:lnTo>
                <a:lnTo>
                  <a:pt x="142646" y="132003"/>
                </a:lnTo>
                <a:lnTo>
                  <a:pt x="141401" y="130822"/>
                </a:lnTo>
                <a:lnTo>
                  <a:pt x="138341" y="130416"/>
                </a:lnTo>
                <a:lnTo>
                  <a:pt x="133591" y="135470"/>
                </a:lnTo>
                <a:lnTo>
                  <a:pt x="134175" y="138493"/>
                </a:lnTo>
                <a:lnTo>
                  <a:pt x="137502" y="141630"/>
                </a:lnTo>
                <a:lnTo>
                  <a:pt x="140538" y="141871"/>
                </a:lnTo>
                <a:lnTo>
                  <a:pt x="142811" y="139446"/>
                </a:lnTo>
                <a:lnTo>
                  <a:pt x="145110" y="137007"/>
                </a:lnTo>
                <a:close/>
              </a:path>
              <a:path w="563880" h="168910" extrusionOk="0">
                <a:moveTo>
                  <a:pt x="147447" y="34925"/>
                </a:moveTo>
                <a:lnTo>
                  <a:pt x="145935" y="33210"/>
                </a:lnTo>
                <a:lnTo>
                  <a:pt x="141719" y="36931"/>
                </a:lnTo>
                <a:lnTo>
                  <a:pt x="142684" y="29527"/>
                </a:lnTo>
                <a:lnTo>
                  <a:pt x="141287" y="27952"/>
                </a:lnTo>
                <a:lnTo>
                  <a:pt x="134391" y="34048"/>
                </a:lnTo>
                <a:lnTo>
                  <a:pt x="135915" y="35763"/>
                </a:lnTo>
                <a:lnTo>
                  <a:pt x="140335" y="31864"/>
                </a:lnTo>
                <a:lnTo>
                  <a:pt x="139280" y="39573"/>
                </a:lnTo>
                <a:lnTo>
                  <a:pt x="140563" y="41021"/>
                </a:lnTo>
                <a:lnTo>
                  <a:pt x="147447" y="34925"/>
                </a:lnTo>
                <a:close/>
              </a:path>
              <a:path w="563880" h="168910" extrusionOk="0">
                <a:moveTo>
                  <a:pt x="149225" y="131495"/>
                </a:moveTo>
                <a:lnTo>
                  <a:pt x="146202" y="129362"/>
                </a:lnTo>
                <a:lnTo>
                  <a:pt x="146888" y="128397"/>
                </a:lnTo>
                <a:lnTo>
                  <a:pt x="148463" y="126136"/>
                </a:lnTo>
                <a:lnTo>
                  <a:pt x="148107" y="125298"/>
                </a:lnTo>
                <a:lnTo>
                  <a:pt x="147789" y="124536"/>
                </a:lnTo>
                <a:lnTo>
                  <a:pt x="146050" y="123317"/>
                </a:lnTo>
                <a:lnTo>
                  <a:pt x="146050" y="126657"/>
                </a:lnTo>
                <a:lnTo>
                  <a:pt x="144830" y="128397"/>
                </a:lnTo>
                <a:lnTo>
                  <a:pt x="143090" y="127165"/>
                </a:lnTo>
                <a:lnTo>
                  <a:pt x="144259" y="125488"/>
                </a:lnTo>
                <a:lnTo>
                  <a:pt x="144754" y="125298"/>
                </a:lnTo>
                <a:lnTo>
                  <a:pt x="145961" y="126136"/>
                </a:lnTo>
                <a:lnTo>
                  <a:pt x="146050" y="126657"/>
                </a:lnTo>
                <a:lnTo>
                  <a:pt x="146050" y="123317"/>
                </a:lnTo>
                <a:lnTo>
                  <a:pt x="145707" y="123075"/>
                </a:lnTo>
                <a:lnTo>
                  <a:pt x="143954" y="122999"/>
                </a:lnTo>
                <a:lnTo>
                  <a:pt x="140385" y="128079"/>
                </a:lnTo>
                <a:lnTo>
                  <a:pt x="147916" y="133362"/>
                </a:lnTo>
                <a:lnTo>
                  <a:pt x="149225" y="131495"/>
                </a:lnTo>
                <a:close/>
              </a:path>
              <a:path w="563880" h="168910" extrusionOk="0">
                <a:moveTo>
                  <a:pt x="151892" y="84442"/>
                </a:moveTo>
                <a:lnTo>
                  <a:pt x="150495" y="77546"/>
                </a:lnTo>
                <a:lnTo>
                  <a:pt x="150495" y="84442"/>
                </a:lnTo>
                <a:lnTo>
                  <a:pt x="145300" y="110134"/>
                </a:lnTo>
                <a:lnTo>
                  <a:pt x="131127" y="131140"/>
                </a:lnTo>
                <a:lnTo>
                  <a:pt x="110121" y="145313"/>
                </a:lnTo>
                <a:lnTo>
                  <a:pt x="84429" y="150507"/>
                </a:lnTo>
                <a:lnTo>
                  <a:pt x="58750" y="145313"/>
                </a:lnTo>
                <a:lnTo>
                  <a:pt x="37744" y="131140"/>
                </a:lnTo>
                <a:lnTo>
                  <a:pt x="23571" y="110134"/>
                </a:lnTo>
                <a:lnTo>
                  <a:pt x="18364" y="84442"/>
                </a:lnTo>
                <a:lnTo>
                  <a:pt x="23571" y="58750"/>
                </a:lnTo>
                <a:lnTo>
                  <a:pt x="37744" y="37757"/>
                </a:lnTo>
                <a:lnTo>
                  <a:pt x="58750" y="23583"/>
                </a:lnTo>
                <a:lnTo>
                  <a:pt x="84429" y="18376"/>
                </a:lnTo>
                <a:lnTo>
                  <a:pt x="110121" y="23583"/>
                </a:lnTo>
                <a:lnTo>
                  <a:pt x="131127" y="37757"/>
                </a:lnTo>
                <a:lnTo>
                  <a:pt x="145300" y="58750"/>
                </a:lnTo>
                <a:lnTo>
                  <a:pt x="150495" y="84442"/>
                </a:lnTo>
                <a:lnTo>
                  <a:pt x="150495" y="77546"/>
                </a:lnTo>
                <a:lnTo>
                  <a:pt x="132118" y="36766"/>
                </a:lnTo>
                <a:lnTo>
                  <a:pt x="91338" y="18376"/>
                </a:lnTo>
                <a:lnTo>
                  <a:pt x="84429" y="16979"/>
                </a:lnTo>
                <a:lnTo>
                  <a:pt x="58204" y="22301"/>
                </a:lnTo>
                <a:lnTo>
                  <a:pt x="36753" y="36766"/>
                </a:lnTo>
                <a:lnTo>
                  <a:pt x="22275" y="58216"/>
                </a:lnTo>
                <a:lnTo>
                  <a:pt x="16967" y="84442"/>
                </a:lnTo>
                <a:lnTo>
                  <a:pt x="22275" y="110680"/>
                </a:lnTo>
                <a:lnTo>
                  <a:pt x="36753" y="132130"/>
                </a:lnTo>
                <a:lnTo>
                  <a:pt x="58204" y="146596"/>
                </a:lnTo>
                <a:lnTo>
                  <a:pt x="84429" y="151904"/>
                </a:lnTo>
                <a:lnTo>
                  <a:pt x="91338" y="150507"/>
                </a:lnTo>
                <a:lnTo>
                  <a:pt x="110667" y="146596"/>
                </a:lnTo>
                <a:lnTo>
                  <a:pt x="132118" y="132130"/>
                </a:lnTo>
                <a:lnTo>
                  <a:pt x="146583" y="110680"/>
                </a:lnTo>
                <a:lnTo>
                  <a:pt x="151892" y="84442"/>
                </a:lnTo>
                <a:close/>
              </a:path>
              <a:path w="563880" h="168910" extrusionOk="0">
                <a:moveTo>
                  <a:pt x="153327" y="44869"/>
                </a:moveTo>
                <a:lnTo>
                  <a:pt x="153276" y="43815"/>
                </a:lnTo>
                <a:lnTo>
                  <a:pt x="152882" y="42697"/>
                </a:lnTo>
                <a:lnTo>
                  <a:pt x="150266" y="38684"/>
                </a:lnTo>
                <a:lnTo>
                  <a:pt x="147243" y="38239"/>
                </a:lnTo>
                <a:lnTo>
                  <a:pt x="143192" y="40868"/>
                </a:lnTo>
                <a:lnTo>
                  <a:pt x="142227" y="43637"/>
                </a:lnTo>
                <a:lnTo>
                  <a:pt x="144919" y="47777"/>
                </a:lnTo>
                <a:lnTo>
                  <a:pt x="145656" y="48450"/>
                </a:lnTo>
                <a:lnTo>
                  <a:pt x="146913" y="49161"/>
                </a:lnTo>
                <a:lnTo>
                  <a:pt x="148602" y="48069"/>
                </a:lnTo>
                <a:lnTo>
                  <a:pt x="146583" y="46824"/>
                </a:lnTo>
                <a:lnTo>
                  <a:pt x="144894" y="44221"/>
                </a:lnTo>
                <a:lnTo>
                  <a:pt x="145135" y="42430"/>
                </a:lnTo>
                <a:lnTo>
                  <a:pt x="147878" y="40652"/>
                </a:lnTo>
                <a:lnTo>
                  <a:pt x="149593" y="41173"/>
                </a:lnTo>
                <a:lnTo>
                  <a:pt x="151282" y="43764"/>
                </a:lnTo>
                <a:lnTo>
                  <a:pt x="151523" y="44818"/>
                </a:lnTo>
                <a:lnTo>
                  <a:pt x="151599" y="45986"/>
                </a:lnTo>
                <a:lnTo>
                  <a:pt x="153327" y="44869"/>
                </a:lnTo>
                <a:close/>
              </a:path>
              <a:path w="563880" h="168910" extrusionOk="0">
                <a:moveTo>
                  <a:pt x="157861" y="116586"/>
                </a:moveTo>
                <a:lnTo>
                  <a:pt x="149656" y="112420"/>
                </a:lnTo>
                <a:lnTo>
                  <a:pt x="148755" y="114198"/>
                </a:lnTo>
                <a:lnTo>
                  <a:pt x="150456" y="118376"/>
                </a:lnTo>
                <a:lnTo>
                  <a:pt x="146075" y="119468"/>
                </a:lnTo>
                <a:lnTo>
                  <a:pt x="145173" y="121246"/>
                </a:lnTo>
                <a:lnTo>
                  <a:pt x="153377" y="125412"/>
                </a:lnTo>
                <a:lnTo>
                  <a:pt x="154419" y="123367"/>
                </a:lnTo>
                <a:lnTo>
                  <a:pt x="149288" y="120764"/>
                </a:lnTo>
                <a:lnTo>
                  <a:pt x="152996" y="119862"/>
                </a:lnTo>
                <a:lnTo>
                  <a:pt x="153149" y="119545"/>
                </a:lnTo>
                <a:lnTo>
                  <a:pt x="151701" y="116027"/>
                </a:lnTo>
                <a:lnTo>
                  <a:pt x="156819" y="118630"/>
                </a:lnTo>
                <a:lnTo>
                  <a:pt x="157861" y="116586"/>
                </a:lnTo>
                <a:close/>
              </a:path>
              <a:path w="563880" h="168910" extrusionOk="0">
                <a:moveTo>
                  <a:pt x="158889" y="54724"/>
                </a:moveTo>
                <a:lnTo>
                  <a:pt x="157721" y="52222"/>
                </a:lnTo>
                <a:lnTo>
                  <a:pt x="154241" y="51625"/>
                </a:lnTo>
                <a:lnTo>
                  <a:pt x="156006" y="48590"/>
                </a:lnTo>
                <a:lnTo>
                  <a:pt x="154825" y="46075"/>
                </a:lnTo>
                <a:lnTo>
                  <a:pt x="151942" y="51447"/>
                </a:lnTo>
                <a:lnTo>
                  <a:pt x="148043" y="53289"/>
                </a:lnTo>
                <a:lnTo>
                  <a:pt x="149021" y="55359"/>
                </a:lnTo>
                <a:lnTo>
                  <a:pt x="152920" y="53517"/>
                </a:lnTo>
                <a:lnTo>
                  <a:pt x="158889" y="54724"/>
                </a:lnTo>
                <a:close/>
              </a:path>
              <a:path w="563880" h="168910" extrusionOk="0">
                <a:moveTo>
                  <a:pt x="161099" y="107429"/>
                </a:moveTo>
                <a:lnTo>
                  <a:pt x="159499" y="106883"/>
                </a:lnTo>
                <a:lnTo>
                  <a:pt x="158051" y="111137"/>
                </a:lnTo>
                <a:lnTo>
                  <a:pt x="155956" y="110413"/>
                </a:lnTo>
                <a:lnTo>
                  <a:pt x="157314" y="106451"/>
                </a:lnTo>
                <a:lnTo>
                  <a:pt x="155714" y="105905"/>
                </a:lnTo>
                <a:lnTo>
                  <a:pt x="154355" y="109867"/>
                </a:lnTo>
                <a:lnTo>
                  <a:pt x="152527" y="109245"/>
                </a:lnTo>
                <a:lnTo>
                  <a:pt x="153962" y="105079"/>
                </a:lnTo>
                <a:lnTo>
                  <a:pt x="152361" y="104533"/>
                </a:lnTo>
                <a:lnTo>
                  <a:pt x="150190" y="110871"/>
                </a:lnTo>
                <a:lnTo>
                  <a:pt x="158902" y="113855"/>
                </a:lnTo>
                <a:lnTo>
                  <a:pt x="161099" y="107429"/>
                </a:lnTo>
                <a:close/>
              </a:path>
              <a:path w="563880" h="168910" extrusionOk="0">
                <a:moveTo>
                  <a:pt x="162699" y="69913"/>
                </a:moveTo>
                <a:lnTo>
                  <a:pt x="159727" y="68948"/>
                </a:lnTo>
                <a:lnTo>
                  <a:pt x="159740" y="65773"/>
                </a:lnTo>
                <a:lnTo>
                  <a:pt x="157822" y="68351"/>
                </a:lnTo>
                <a:lnTo>
                  <a:pt x="154774" y="67348"/>
                </a:lnTo>
                <a:lnTo>
                  <a:pt x="156641" y="69900"/>
                </a:lnTo>
                <a:lnTo>
                  <a:pt x="154762" y="72440"/>
                </a:lnTo>
                <a:lnTo>
                  <a:pt x="157810" y="71450"/>
                </a:lnTo>
                <a:lnTo>
                  <a:pt x="159715" y="74015"/>
                </a:lnTo>
                <a:lnTo>
                  <a:pt x="159727" y="70840"/>
                </a:lnTo>
                <a:lnTo>
                  <a:pt x="162699" y="69913"/>
                </a:lnTo>
                <a:close/>
              </a:path>
              <a:path w="563880" h="168910" extrusionOk="0">
                <a:moveTo>
                  <a:pt x="163639" y="95783"/>
                </a:moveTo>
                <a:lnTo>
                  <a:pt x="154609" y="94005"/>
                </a:lnTo>
                <a:lnTo>
                  <a:pt x="154165" y="96253"/>
                </a:lnTo>
                <a:lnTo>
                  <a:pt x="159689" y="97345"/>
                </a:lnTo>
                <a:lnTo>
                  <a:pt x="153225" y="101079"/>
                </a:lnTo>
                <a:lnTo>
                  <a:pt x="152819" y="103136"/>
                </a:lnTo>
                <a:lnTo>
                  <a:pt x="161836" y="104914"/>
                </a:lnTo>
                <a:lnTo>
                  <a:pt x="162280" y="102666"/>
                </a:lnTo>
                <a:lnTo>
                  <a:pt x="156502" y="101523"/>
                </a:lnTo>
                <a:lnTo>
                  <a:pt x="163271" y="97675"/>
                </a:lnTo>
                <a:lnTo>
                  <a:pt x="163639" y="95783"/>
                </a:lnTo>
                <a:close/>
              </a:path>
              <a:path w="563880" h="168910" extrusionOk="0">
                <a:moveTo>
                  <a:pt x="164223" y="87884"/>
                </a:moveTo>
                <a:lnTo>
                  <a:pt x="156718" y="87477"/>
                </a:lnTo>
                <a:lnTo>
                  <a:pt x="156908" y="84150"/>
                </a:lnTo>
                <a:lnTo>
                  <a:pt x="155232" y="84061"/>
                </a:lnTo>
                <a:lnTo>
                  <a:pt x="154736" y="93002"/>
                </a:lnTo>
                <a:lnTo>
                  <a:pt x="156413" y="93091"/>
                </a:lnTo>
                <a:lnTo>
                  <a:pt x="156591" y="89763"/>
                </a:lnTo>
                <a:lnTo>
                  <a:pt x="164096" y="90182"/>
                </a:lnTo>
                <a:lnTo>
                  <a:pt x="164223" y="87884"/>
                </a:lnTo>
                <a:close/>
              </a:path>
              <a:path w="563880" h="168910" extrusionOk="0">
                <a:moveTo>
                  <a:pt x="168871" y="84442"/>
                </a:moveTo>
                <a:lnTo>
                  <a:pt x="167474" y="77558"/>
                </a:lnTo>
                <a:lnTo>
                  <a:pt x="167474" y="84442"/>
                </a:lnTo>
                <a:lnTo>
                  <a:pt x="160934" y="116738"/>
                </a:lnTo>
                <a:lnTo>
                  <a:pt x="143129" y="143141"/>
                </a:lnTo>
                <a:lnTo>
                  <a:pt x="116725" y="160959"/>
                </a:lnTo>
                <a:lnTo>
                  <a:pt x="84442" y="167487"/>
                </a:lnTo>
                <a:lnTo>
                  <a:pt x="52146" y="160959"/>
                </a:lnTo>
                <a:lnTo>
                  <a:pt x="25742" y="143141"/>
                </a:lnTo>
                <a:lnTo>
                  <a:pt x="7924" y="116738"/>
                </a:lnTo>
                <a:lnTo>
                  <a:pt x="1397" y="84442"/>
                </a:lnTo>
                <a:lnTo>
                  <a:pt x="7924" y="52158"/>
                </a:lnTo>
                <a:lnTo>
                  <a:pt x="25742" y="25755"/>
                </a:lnTo>
                <a:lnTo>
                  <a:pt x="52146" y="7937"/>
                </a:lnTo>
                <a:lnTo>
                  <a:pt x="84442" y="1397"/>
                </a:lnTo>
                <a:lnTo>
                  <a:pt x="116725" y="7937"/>
                </a:lnTo>
                <a:lnTo>
                  <a:pt x="143129" y="25755"/>
                </a:lnTo>
                <a:lnTo>
                  <a:pt x="160934" y="52158"/>
                </a:lnTo>
                <a:lnTo>
                  <a:pt x="167474" y="84442"/>
                </a:lnTo>
                <a:lnTo>
                  <a:pt x="167474" y="77558"/>
                </a:lnTo>
                <a:lnTo>
                  <a:pt x="144106" y="24765"/>
                </a:lnTo>
                <a:lnTo>
                  <a:pt x="91338" y="1397"/>
                </a:lnTo>
                <a:lnTo>
                  <a:pt x="84442" y="0"/>
                </a:lnTo>
                <a:lnTo>
                  <a:pt x="51600" y="6654"/>
                </a:lnTo>
                <a:lnTo>
                  <a:pt x="24752" y="24765"/>
                </a:lnTo>
                <a:lnTo>
                  <a:pt x="6642" y="51612"/>
                </a:lnTo>
                <a:lnTo>
                  <a:pt x="0" y="84442"/>
                </a:lnTo>
                <a:lnTo>
                  <a:pt x="6642" y="117284"/>
                </a:lnTo>
                <a:lnTo>
                  <a:pt x="24752" y="144119"/>
                </a:lnTo>
                <a:lnTo>
                  <a:pt x="51600" y="162229"/>
                </a:lnTo>
                <a:lnTo>
                  <a:pt x="84442" y="168871"/>
                </a:lnTo>
                <a:lnTo>
                  <a:pt x="91274" y="167487"/>
                </a:lnTo>
                <a:lnTo>
                  <a:pt x="117271" y="162229"/>
                </a:lnTo>
                <a:lnTo>
                  <a:pt x="144106" y="144119"/>
                </a:lnTo>
                <a:lnTo>
                  <a:pt x="162217" y="117284"/>
                </a:lnTo>
                <a:lnTo>
                  <a:pt x="168871" y="84442"/>
                </a:lnTo>
                <a:close/>
              </a:path>
              <a:path w="563880" h="168910" extrusionOk="0">
                <a:moveTo>
                  <a:pt x="198005" y="128016"/>
                </a:moveTo>
                <a:lnTo>
                  <a:pt x="187706" y="128016"/>
                </a:lnTo>
                <a:lnTo>
                  <a:pt x="187706" y="147320"/>
                </a:lnTo>
                <a:lnTo>
                  <a:pt x="190474" y="147320"/>
                </a:lnTo>
                <a:lnTo>
                  <a:pt x="190474" y="138341"/>
                </a:lnTo>
                <a:lnTo>
                  <a:pt x="198005" y="138341"/>
                </a:lnTo>
                <a:lnTo>
                  <a:pt x="198005" y="135851"/>
                </a:lnTo>
                <a:lnTo>
                  <a:pt x="190474" y="135851"/>
                </a:lnTo>
                <a:lnTo>
                  <a:pt x="190474" y="130505"/>
                </a:lnTo>
                <a:lnTo>
                  <a:pt x="198005" y="130505"/>
                </a:lnTo>
                <a:lnTo>
                  <a:pt x="198005" y="128016"/>
                </a:lnTo>
                <a:close/>
              </a:path>
              <a:path w="563880" h="168910" extrusionOk="0">
                <a:moveTo>
                  <a:pt x="215912" y="147320"/>
                </a:moveTo>
                <a:lnTo>
                  <a:pt x="214096" y="144830"/>
                </a:lnTo>
                <a:lnTo>
                  <a:pt x="210731" y="139306"/>
                </a:lnTo>
                <a:lnTo>
                  <a:pt x="210172" y="138938"/>
                </a:lnTo>
                <a:lnTo>
                  <a:pt x="208978" y="138150"/>
                </a:lnTo>
                <a:lnTo>
                  <a:pt x="211035" y="137325"/>
                </a:lnTo>
                <a:lnTo>
                  <a:pt x="211658" y="136448"/>
                </a:lnTo>
                <a:lnTo>
                  <a:pt x="212204" y="135661"/>
                </a:lnTo>
                <a:lnTo>
                  <a:pt x="212204" y="130390"/>
                </a:lnTo>
                <a:lnTo>
                  <a:pt x="212204" y="130086"/>
                </a:lnTo>
                <a:lnTo>
                  <a:pt x="209765" y="128016"/>
                </a:lnTo>
                <a:lnTo>
                  <a:pt x="209372" y="128016"/>
                </a:lnTo>
                <a:lnTo>
                  <a:pt x="209372" y="134924"/>
                </a:lnTo>
                <a:lnTo>
                  <a:pt x="208521" y="136448"/>
                </a:lnTo>
                <a:lnTo>
                  <a:pt x="203771" y="136448"/>
                </a:lnTo>
                <a:lnTo>
                  <a:pt x="203771" y="130390"/>
                </a:lnTo>
                <a:lnTo>
                  <a:pt x="208241" y="130390"/>
                </a:lnTo>
                <a:lnTo>
                  <a:pt x="209321" y="131495"/>
                </a:lnTo>
                <a:lnTo>
                  <a:pt x="209372" y="134924"/>
                </a:lnTo>
                <a:lnTo>
                  <a:pt x="209372" y="128016"/>
                </a:lnTo>
                <a:lnTo>
                  <a:pt x="201002" y="128016"/>
                </a:lnTo>
                <a:lnTo>
                  <a:pt x="201002" y="147320"/>
                </a:lnTo>
                <a:lnTo>
                  <a:pt x="203771" y="147320"/>
                </a:lnTo>
                <a:lnTo>
                  <a:pt x="203771" y="138938"/>
                </a:lnTo>
                <a:lnTo>
                  <a:pt x="206349" y="138938"/>
                </a:lnTo>
                <a:lnTo>
                  <a:pt x="207505" y="139395"/>
                </a:lnTo>
                <a:lnTo>
                  <a:pt x="212598" y="147320"/>
                </a:lnTo>
                <a:lnTo>
                  <a:pt x="215912" y="147320"/>
                </a:lnTo>
                <a:close/>
              </a:path>
              <a:path w="563880" h="168910" extrusionOk="0">
                <a:moveTo>
                  <a:pt x="235940" y="132283"/>
                </a:moveTo>
                <a:lnTo>
                  <a:pt x="234188" y="130314"/>
                </a:lnTo>
                <a:lnTo>
                  <a:pt x="233083" y="129082"/>
                </a:lnTo>
                <a:lnTo>
                  <a:pt x="233083" y="133426"/>
                </a:lnTo>
                <a:lnTo>
                  <a:pt x="233083" y="141884"/>
                </a:lnTo>
                <a:lnTo>
                  <a:pt x="229882" y="145021"/>
                </a:lnTo>
                <a:lnTo>
                  <a:pt x="221246" y="145021"/>
                </a:lnTo>
                <a:lnTo>
                  <a:pt x="218059" y="141884"/>
                </a:lnTo>
                <a:lnTo>
                  <a:pt x="218059" y="133426"/>
                </a:lnTo>
                <a:lnTo>
                  <a:pt x="221246" y="130314"/>
                </a:lnTo>
                <a:lnTo>
                  <a:pt x="229882" y="130314"/>
                </a:lnTo>
                <a:lnTo>
                  <a:pt x="233083" y="133426"/>
                </a:lnTo>
                <a:lnTo>
                  <a:pt x="233083" y="129082"/>
                </a:lnTo>
                <a:lnTo>
                  <a:pt x="231914" y="127762"/>
                </a:lnTo>
                <a:lnTo>
                  <a:pt x="219303" y="127762"/>
                </a:lnTo>
                <a:lnTo>
                  <a:pt x="215239" y="132283"/>
                </a:lnTo>
                <a:lnTo>
                  <a:pt x="215201" y="142900"/>
                </a:lnTo>
                <a:lnTo>
                  <a:pt x="219189" y="147574"/>
                </a:lnTo>
                <a:lnTo>
                  <a:pt x="232029" y="147574"/>
                </a:lnTo>
                <a:lnTo>
                  <a:pt x="234149" y="145021"/>
                </a:lnTo>
                <a:lnTo>
                  <a:pt x="235915" y="142900"/>
                </a:lnTo>
                <a:lnTo>
                  <a:pt x="235940" y="132283"/>
                </a:lnTo>
                <a:close/>
              </a:path>
              <a:path w="563880" h="168910" extrusionOk="0">
                <a:moveTo>
                  <a:pt x="256692" y="128003"/>
                </a:moveTo>
                <a:lnTo>
                  <a:pt x="254114" y="128003"/>
                </a:lnTo>
                <a:lnTo>
                  <a:pt x="247688" y="135928"/>
                </a:lnTo>
                <a:lnTo>
                  <a:pt x="241300" y="128003"/>
                </a:lnTo>
                <a:lnTo>
                  <a:pt x="238696" y="128003"/>
                </a:lnTo>
                <a:lnTo>
                  <a:pt x="238696" y="147307"/>
                </a:lnTo>
                <a:lnTo>
                  <a:pt x="241465" y="147307"/>
                </a:lnTo>
                <a:lnTo>
                  <a:pt x="241465" y="132283"/>
                </a:lnTo>
                <a:lnTo>
                  <a:pt x="247472" y="139750"/>
                </a:lnTo>
                <a:lnTo>
                  <a:pt x="247916" y="139750"/>
                </a:lnTo>
                <a:lnTo>
                  <a:pt x="253860" y="132283"/>
                </a:lnTo>
                <a:lnTo>
                  <a:pt x="253923" y="147307"/>
                </a:lnTo>
                <a:lnTo>
                  <a:pt x="256692" y="147307"/>
                </a:lnTo>
                <a:lnTo>
                  <a:pt x="256692" y="128003"/>
                </a:lnTo>
                <a:close/>
              </a:path>
              <a:path w="563880" h="168910" extrusionOk="0">
                <a:moveTo>
                  <a:pt x="282333" y="128016"/>
                </a:moveTo>
                <a:lnTo>
                  <a:pt x="266204" y="128016"/>
                </a:lnTo>
                <a:lnTo>
                  <a:pt x="266204" y="130505"/>
                </a:lnTo>
                <a:lnTo>
                  <a:pt x="272884" y="130505"/>
                </a:lnTo>
                <a:lnTo>
                  <a:pt x="272884" y="147320"/>
                </a:lnTo>
                <a:lnTo>
                  <a:pt x="275653" y="147320"/>
                </a:lnTo>
                <a:lnTo>
                  <a:pt x="275653" y="130505"/>
                </a:lnTo>
                <a:lnTo>
                  <a:pt x="282333" y="130505"/>
                </a:lnTo>
                <a:lnTo>
                  <a:pt x="282333" y="128016"/>
                </a:lnTo>
                <a:close/>
              </a:path>
              <a:path w="563880" h="168910" extrusionOk="0">
                <a:moveTo>
                  <a:pt x="301002" y="128003"/>
                </a:moveTo>
                <a:lnTo>
                  <a:pt x="298234" y="128003"/>
                </a:lnTo>
                <a:lnTo>
                  <a:pt x="298234" y="136410"/>
                </a:lnTo>
                <a:lnTo>
                  <a:pt x="287426" y="136410"/>
                </a:lnTo>
                <a:lnTo>
                  <a:pt x="287426" y="128003"/>
                </a:lnTo>
                <a:lnTo>
                  <a:pt x="284645" y="128003"/>
                </a:lnTo>
                <a:lnTo>
                  <a:pt x="284645" y="147307"/>
                </a:lnTo>
                <a:lnTo>
                  <a:pt x="287426" y="147307"/>
                </a:lnTo>
                <a:lnTo>
                  <a:pt x="287426" y="138899"/>
                </a:lnTo>
                <a:lnTo>
                  <a:pt x="298234" y="138899"/>
                </a:lnTo>
                <a:lnTo>
                  <a:pt x="298234" y="147307"/>
                </a:lnTo>
                <a:lnTo>
                  <a:pt x="301002" y="147307"/>
                </a:lnTo>
                <a:lnTo>
                  <a:pt x="301002" y="128003"/>
                </a:lnTo>
                <a:close/>
              </a:path>
              <a:path w="563880" h="168910" extrusionOk="0">
                <a:moveTo>
                  <a:pt x="316407" y="144830"/>
                </a:moveTo>
                <a:lnTo>
                  <a:pt x="307975" y="144830"/>
                </a:lnTo>
                <a:lnTo>
                  <a:pt x="307975" y="138823"/>
                </a:lnTo>
                <a:lnTo>
                  <a:pt x="315874" y="138823"/>
                </a:lnTo>
                <a:lnTo>
                  <a:pt x="315874" y="136334"/>
                </a:lnTo>
                <a:lnTo>
                  <a:pt x="307975" y="136334"/>
                </a:lnTo>
                <a:lnTo>
                  <a:pt x="307975" y="130505"/>
                </a:lnTo>
                <a:lnTo>
                  <a:pt x="316153" y="130505"/>
                </a:lnTo>
                <a:lnTo>
                  <a:pt x="316153" y="128016"/>
                </a:lnTo>
                <a:lnTo>
                  <a:pt x="305206" y="128016"/>
                </a:lnTo>
                <a:lnTo>
                  <a:pt x="305206" y="147320"/>
                </a:lnTo>
                <a:lnTo>
                  <a:pt x="316407" y="147320"/>
                </a:lnTo>
                <a:lnTo>
                  <a:pt x="316407" y="144830"/>
                </a:lnTo>
                <a:close/>
              </a:path>
              <a:path w="563880" h="168910" extrusionOk="0">
                <a:moveTo>
                  <a:pt x="343535" y="147307"/>
                </a:moveTo>
                <a:lnTo>
                  <a:pt x="341007" y="141617"/>
                </a:lnTo>
                <a:lnTo>
                  <a:pt x="339890" y="139128"/>
                </a:lnTo>
                <a:lnTo>
                  <a:pt x="336994" y="132613"/>
                </a:lnTo>
                <a:lnTo>
                  <a:pt x="336994" y="139128"/>
                </a:lnTo>
                <a:lnTo>
                  <a:pt x="331000" y="139128"/>
                </a:lnTo>
                <a:lnTo>
                  <a:pt x="333883" y="132143"/>
                </a:lnTo>
                <a:lnTo>
                  <a:pt x="336994" y="139128"/>
                </a:lnTo>
                <a:lnTo>
                  <a:pt x="336994" y="132613"/>
                </a:lnTo>
                <a:lnTo>
                  <a:pt x="336791" y="132143"/>
                </a:lnTo>
                <a:lnTo>
                  <a:pt x="334899" y="127889"/>
                </a:lnTo>
                <a:lnTo>
                  <a:pt x="332955" y="127889"/>
                </a:lnTo>
                <a:lnTo>
                  <a:pt x="324662" y="147307"/>
                </a:lnTo>
                <a:lnTo>
                  <a:pt x="327494" y="147307"/>
                </a:lnTo>
                <a:lnTo>
                  <a:pt x="329920" y="141617"/>
                </a:lnTo>
                <a:lnTo>
                  <a:pt x="338137" y="141617"/>
                </a:lnTo>
                <a:lnTo>
                  <a:pt x="340702" y="147307"/>
                </a:lnTo>
                <a:lnTo>
                  <a:pt x="343535" y="147307"/>
                </a:lnTo>
                <a:close/>
              </a:path>
              <a:path w="563880" h="168910" extrusionOk="0">
                <a:moveTo>
                  <a:pt x="363296" y="128003"/>
                </a:moveTo>
                <a:lnTo>
                  <a:pt x="360718" y="128003"/>
                </a:lnTo>
                <a:lnTo>
                  <a:pt x="354304" y="135928"/>
                </a:lnTo>
                <a:lnTo>
                  <a:pt x="347903" y="128003"/>
                </a:lnTo>
                <a:lnTo>
                  <a:pt x="345300" y="128003"/>
                </a:lnTo>
                <a:lnTo>
                  <a:pt x="345300" y="147307"/>
                </a:lnTo>
                <a:lnTo>
                  <a:pt x="348068" y="147307"/>
                </a:lnTo>
                <a:lnTo>
                  <a:pt x="348068" y="132283"/>
                </a:lnTo>
                <a:lnTo>
                  <a:pt x="354076" y="139750"/>
                </a:lnTo>
                <a:lnTo>
                  <a:pt x="354520" y="139750"/>
                </a:lnTo>
                <a:lnTo>
                  <a:pt x="360464" y="132283"/>
                </a:lnTo>
                <a:lnTo>
                  <a:pt x="360527" y="147307"/>
                </a:lnTo>
                <a:lnTo>
                  <a:pt x="363296" y="147307"/>
                </a:lnTo>
                <a:lnTo>
                  <a:pt x="363296" y="128003"/>
                </a:lnTo>
                <a:close/>
              </a:path>
              <a:path w="563880" h="168910" extrusionOk="0">
                <a:moveTo>
                  <a:pt x="378599" y="144830"/>
                </a:moveTo>
                <a:lnTo>
                  <a:pt x="370166" y="144830"/>
                </a:lnTo>
                <a:lnTo>
                  <a:pt x="370166" y="138823"/>
                </a:lnTo>
                <a:lnTo>
                  <a:pt x="378066" y="138823"/>
                </a:lnTo>
                <a:lnTo>
                  <a:pt x="378066" y="136334"/>
                </a:lnTo>
                <a:lnTo>
                  <a:pt x="370166" y="136334"/>
                </a:lnTo>
                <a:lnTo>
                  <a:pt x="370166" y="130505"/>
                </a:lnTo>
                <a:lnTo>
                  <a:pt x="378345" y="130505"/>
                </a:lnTo>
                <a:lnTo>
                  <a:pt x="378345" y="128016"/>
                </a:lnTo>
                <a:lnTo>
                  <a:pt x="367398" y="128016"/>
                </a:lnTo>
                <a:lnTo>
                  <a:pt x="367398" y="147320"/>
                </a:lnTo>
                <a:lnTo>
                  <a:pt x="378599" y="147320"/>
                </a:lnTo>
                <a:lnTo>
                  <a:pt x="378599" y="144830"/>
                </a:lnTo>
                <a:close/>
              </a:path>
              <a:path w="563880" h="168910" extrusionOk="0">
                <a:moveTo>
                  <a:pt x="396506" y="147320"/>
                </a:moveTo>
                <a:lnTo>
                  <a:pt x="394690" y="144830"/>
                </a:lnTo>
                <a:lnTo>
                  <a:pt x="391325" y="139306"/>
                </a:lnTo>
                <a:lnTo>
                  <a:pt x="390766" y="138938"/>
                </a:lnTo>
                <a:lnTo>
                  <a:pt x="389572" y="138150"/>
                </a:lnTo>
                <a:lnTo>
                  <a:pt x="391642" y="137325"/>
                </a:lnTo>
                <a:lnTo>
                  <a:pt x="392252" y="136448"/>
                </a:lnTo>
                <a:lnTo>
                  <a:pt x="392798" y="135661"/>
                </a:lnTo>
                <a:lnTo>
                  <a:pt x="392798" y="130390"/>
                </a:lnTo>
                <a:lnTo>
                  <a:pt x="392798" y="130086"/>
                </a:lnTo>
                <a:lnTo>
                  <a:pt x="390359" y="128016"/>
                </a:lnTo>
                <a:lnTo>
                  <a:pt x="389966" y="128016"/>
                </a:lnTo>
                <a:lnTo>
                  <a:pt x="389966" y="134924"/>
                </a:lnTo>
                <a:lnTo>
                  <a:pt x="389115" y="136448"/>
                </a:lnTo>
                <a:lnTo>
                  <a:pt x="384365" y="136448"/>
                </a:lnTo>
                <a:lnTo>
                  <a:pt x="384365" y="130390"/>
                </a:lnTo>
                <a:lnTo>
                  <a:pt x="388835" y="130390"/>
                </a:lnTo>
                <a:lnTo>
                  <a:pt x="389915" y="131495"/>
                </a:lnTo>
                <a:lnTo>
                  <a:pt x="389966" y="134924"/>
                </a:lnTo>
                <a:lnTo>
                  <a:pt x="389966" y="128016"/>
                </a:lnTo>
                <a:lnTo>
                  <a:pt x="381596" y="128016"/>
                </a:lnTo>
                <a:lnTo>
                  <a:pt x="381596" y="147320"/>
                </a:lnTo>
                <a:lnTo>
                  <a:pt x="384365" y="147320"/>
                </a:lnTo>
                <a:lnTo>
                  <a:pt x="384365" y="138938"/>
                </a:lnTo>
                <a:lnTo>
                  <a:pt x="386943" y="138938"/>
                </a:lnTo>
                <a:lnTo>
                  <a:pt x="388099" y="139395"/>
                </a:lnTo>
                <a:lnTo>
                  <a:pt x="393192" y="147320"/>
                </a:lnTo>
                <a:lnTo>
                  <a:pt x="396506" y="147320"/>
                </a:lnTo>
                <a:close/>
              </a:path>
              <a:path w="563880" h="168910" extrusionOk="0">
                <a:moveTo>
                  <a:pt x="400570" y="128003"/>
                </a:moveTo>
                <a:lnTo>
                  <a:pt x="397789" y="128003"/>
                </a:lnTo>
                <a:lnTo>
                  <a:pt x="397789" y="147307"/>
                </a:lnTo>
                <a:lnTo>
                  <a:pt x="400570" y="147307"/>
                </a:lnTo>
                <a:lnTo>
                  <a:pt x="400570" y="128003"/>
                </a:lnTo>
                <a:close/>
              </a:path>
              <a:path w="563880" h="168910" extrusionOk="0">
                <a:moveTo>
                  <a:pt x="420903" y="142836"/>
                </a:moveTo>
                <a:lnTo>
                  <a:pt x="418731" y="144246"/>
                </a:lnTo>
                <a:lnTo>
                  <a:pt x="416356" y="145008"/>
                </a:lnTo>
                <a:lnTo>
                  <a:pt x="409536" y="145008"/>
                </a:lnTo>
                <a:lnTo>
                  <a:pt x="406361" y="142011"/>
                </a:lnTo>
                <a:lnTo>
                  <a:pt x="406361" y="133438"/>
                </a:lnTo>
                <a:lnTo>
                  <a:pt x="409651" y="130302"/>
                </a:lnTo>
                <a:lnTo>
                  <a:pt x="416293" y="130302"/>
                </a:lnTo>
                <a:lnTo>
                  <a:pt x="418338" y="130924"/>
                </a:lnTo>
                <a:lnTo>
                  <a:pt x="420712" y="132308"/>
                </a:lnTo>
                <a:lnTo>
                  <a:pt x="420712" y="129336"/>
                </a:lnTo>
                <a:lnTo>
                  <a:pt x="418084" y="128231"/>
                </a:lnTo>
                <a:lnTo>
                  <a:pt x="416064" y="127749"/>
                </a:lnTo>
                <a:lnTo>
                  <a:pt x="407949" y="127749"/>
                </a:lnTo>
                <a:lnTo>
                  <a:pt x="403504" y="132054"/>
                </a:lnTo>
                <a:lnTo>
                  <a:pt x="403504" y="141986"/>
                </a:lnTo>
                <a:lnTo>
                  <a:pt x="406679" y="147561"/>
                </a:lnTo>
                <a:lnTo>
                  <a:pt x="416953" y="147561"/>
                </a:lnTo>
                <a:lnTo>
                  <a:pt x="419011" y="146850"/>
                </a:lnTo>
                <a:lnTo>
                  <a:pt x="420903" y="145859"/>
                </a:lnTo>
                <a:lnTo>
                  <a:pt x="420903" y="142836"/>
                </a:lnTo>
                <a:close/>
              </a:path>
              <a:path w="563880" h="168910" extrusionOk="0">
                <a:moveTo>
                  <a:pt x="440702" y="147307"/>
                </a:moveTo>
                <a:lnTo>
                  <a:pt x="438162" y="141617"/>
                </a:lnTo>
                <a:lnTo>
                  <a:pt x="437057" y="139128"/>
                </a:lnTo>
                <a:lnTo>
                  <a:pt x="434162" y="132613"/>
                </a:lnTo>
                <a:lnTo>
                  <a:pt x="434162" y="139128"/>
                </a:lnTo>
                <a:lnTo>
                  <a:pt x="428167" y="139128"/>
                </a:lnTo>
                <a:lnTo>
                  <a:pt x="431050" y="132143"/>
                </a:lnTo>
                <a:lnTo>
                  <a:pt x="434162" y="139128"/>
                </a:lnTo>
                <a:lnTo>
                  <a:pt x="434162" y="132613"/>
                </a:lnTo>
                <a:lnTo>
                  <a:pt x="433959" y="132143"/>
                </a:lnTo>
                <a:lnTo>
                  <a:pt x="432066" y="127889"/>
                </a:lnTo>
                <a:lnTo>
                  <a:pt x="430123" y="127889"/>
                </a:lnTo>
                <a:lnTo>
                  <a:pt x="421830" y="147307"/>
                </a:lnTo>
                <a:lnTo>
                  <a:pt x="424662" y="147307"/>
                </a:lnTo>
                <a:lnTo>
                  <a:pt x="427088" y="141617"/>
                </a:lnTo>
                <a:lnTo>
                  <a:pt x="435305" y="141617"/>
                </a:lnTo>
                <a:lnTo>
                  <a:pt x="437870" y="147307"/>
                </a:lnTo>
                <a:lnTo>
                  <a:pt x="440702" y="147307"/>
                </a:lnTo>
                <a:close/>
              </a:path>
              <a:path w="563880" h="168910" extrusionOk="0">
                <a:moveTo>
                  <a:pt x="460375" y="128003"/>
                </a:moveTo>
                <a:lnTo>
                  <a:pt x="457771" y="128003"/>
                </a:lnTo>
                <a:lnTo>
                  <a:pt x="457771" y="142951"/>
                </a:lnTo>
                <a:lnTo>
                  <a:pt x="444703" y="128003"/>
                </a:lnTo>
                <a:lnTo>
                  <a:pt x="442493" y="128003"/>
                </a:lnTo>
                <a:lnTo>
                  <a:pt x="442493" y="147307"/>
                </a:lnTo>
                <a:lnTo>
                  <a:pt x="445096" y="147307"/>
                </a:lnTo>
                <a:lnTo>
                  <a:pt x="445096" y="132448"/>
                </a:lnTo>
                <a:lnTo>
                  <a:pt x="458000" y="147307"/>
                </a:lnTo>
                <a:lnTo>
                  <a:pt x="460375" y="147307"/>
                </a:lnTo>
                <a:lnTo>
                  <a:pt x="460375" y="128003"/>
                </a:lnTo>
                <a:close/>
              </a:path>
              <a:path w="563880" h="168910" extrusionOk="0">
                <a:moveTo>
                  <a:pt x="485203" y="130505"/>
                </a:moveTo>
                <a:lnTo>
                  <a:pt x="483285" y="128016"/>
                </a:lnTo>
                <a:lnTo>
                  <a:pt x="482358" y="128016"/>
                </a:lnTo>
                <a:lnTo>
                  <a:pt x="482358" y="132029"/>
                </a:lnTo>
                <a:lnTo>
                  <a:pt x="482358" y="135369"/>
                </a:lnTo>
                <a:lnTo>
                  <a:pt x="481025" y="136474"/>
                </a:lnTo>
                <a:lnTo>
                  <a:pt x="475818" y="136474"/>
                </a:lnTo>
                <a:lnTo>
                  <a:pt x="475818" y="130505"/>
                </a:lnTo>
                <a:lnTo>
                  <a:pt x="481584" y="130505"/>
                </a:lnTo>
                <a:lnTo>
                  <a:pt x="482358" y="132029"/>
                </a:lnTo>
                <a:lnTo>
                  <a:pt x="482358" y="128016"/>
                </a:lnTo>
                <a:lnTo>
                  <a:pt x="473036" y="128016"/>
                </a:lnTo>
                <a:lnTo>
                  <a:pt x="473036" y="147307"/>
                </a:lnTo>
                <a:lnTo>
                  <a:pt x="475818" y="147307"/>
                </a:lnTo>
                <a:lnTo>
                  <a:pt x="475818" y="138963"/>
                </a:lnTo>
                <a:lnTo>
                  <a:pt x="483171" y="138963"/>
                </a:lnTo>
                <a:lnTo>
                  <a:pt x="485203" y="136588"/>
                </a:lnTo>
                <a:lnTo>
                  <a:pt x="485203" y="130505"/>
                </a:lnTo>
                <a:close/>
              </a:path>
              <a:path w="563880" h="168910" extrusionOk="0">
                <a:moveTo>
                  <a:pt x="498805" y="144830"/>
                </a:moveTo>
                <a:lnTo>
                  <a:pt x="490372" y="144830"/>
                </a:lnTo>
                <a:lnTo>
                  <a:pt x="490372" y="138823"/>
                </a:lnTo>
                <a:lnTo>
                  <a:pt x="498271" y="138823"/>
                </a:lnTo>
                <a:lnTo>
                  <a:pt x="498271" y="136334"/>
                </a:lnTo>
                <a:lnTo>
                  <a:pt x="490372" y="136334"/>
                </a:lnTo>
                <a:lnTo>
                  <a:pt x="490372" y="130505"/>
                </a:lnTo>
                <a:lnTo>
                  <a:pt x="498551" y="130505"/>
                </a:lnTo>
                <a:lnTo>
                  <a:pt x="498551" y="128016"/>
                </a:lnTo>
                <a:lnTo>
                  <a:pt x="487603" y="128016"/>
                </a:lnTo>
                <a:lnTo>
                  <a:pt x="487603" y="147320"/>
                </a:lnTo>
                <a:lnTo>
                  <a:pt x="498805" y="147320"/>
                </a:lnTo>
                <a:lnTo>
                  <a:pt x="498805" y="144830"/>
                </a:lnTo>
                <a:close/>
              </a:path>
              <a:path w="563880" h="168910" extrusionOk="0">
                <a:moveTo>
                  <a:pt x="521639" y="132283"/>
                </a:moveTo>
                <a:lnTo>
                  <a:pt x="519887" y="130314"/>
                </a:lnTo>
                <a:lnTo>
                  <a:pt x="518782" y="129082"/>
                </a:lnTo>
                <a:lnTo>
                  <a:pt x="518782" y="133426"/>
                </a:lnTo>
                <a:lnTo>
                  <a:pt x="518782" y="141884"/>
                </a:lnTo>
                <a:lnTo>
                  <a:pt x="515581" y="145021"/>
                </a:lnTo>
                <a:lnTo>
                  <a:pt x="506945" y="145021"/>
                </a:lnTo>
                <a:lnTo>
                  <a:pt x="503758" y="141884"/>
                </a:lnTo>
                <a:lnTo>
                  <a:pt x="503758" y="133426"/>
                </a:lnTo>
                <a:lnTo>
                  <a:pt x="506945" y="130314"/>
                </a:lnTo>
                <a:lnTo>
                  <a:pt x="515581" y="130314"/>
                </a:lnTo>
                <a:lnTo>
                  <a:pt x="518782" y="133426"/>
                </a:lnTo>
                <a:lnTo>
                  <a:pt x="518782" y="129082"/>
                </a:lnTo>
                <a:lnTo>
                  <a:pt x="517613" y="127762"/>
                </a:lnTo>
                <a:lnTo>
                  <a:pt x="505002" y="127762"/>
                </a:lnTo>
                <a:lnTo>
                  <a:pt x="500938" y="132283"/>
                </a:lnTo>
                <a:lnTo>
                  <a:pt x="500900" y="142900"/>
                </a:lnTo>
                <a:lnTo>
                  <a:pt x="504888" y="147574"/>
                </a:lnTo>
                <a:lnTo>
                  <a:pt x="517728" y="147574"/>
                </a:lnTo>
                <a:lnTo>
                  <a:pt x="519849" y="145021"/>
                </a:lnTo>
                <a:lnTo>
                  <a:pt x="521614" y="142900"/>
                </a:lnTo>
                <a:lnTo>
                  <a:pt x="521639" y="132283"/>
                </a:lnTo>
                <a:close/>
              </a:path>
              <a:path w="563880" h="168910" extrusionOk="0">
                <a:moveTo>
                  <a:pt x="536473" y="130505"/>
                </a:moveTo>
                <a:lnTo>
                  <a:pt x="534555" y="128016"/>
                </a:lnTo>
                <a:lnTo>
                  <a:pt x="533628" y="128016"/>
                </a:lnTo>
                <a:lnTo>
                  <a:pt x="533628" y="132029"/>
                </a:lnTo>
                <a:lnTo>
                  <a:pt x="533628" y="135369"/>
                </a:lnTo>
                <a:lnTo>
                  <a:pt x="532295" y="136474"/>
                </a:lnTo>
                <a:lnTo>
                  <a:pt x="527088" y="136474"/>
                </a:lnTo>
                <a:lnTo>
                  <a:pt x="527088" y="130505"/>
                </a:lnTo>
                <a:lnTo>
                  <a:pt x="532853" y="130505"/>
                </a:lnTo>
                <a:lnTo>
                  <a:pt x="533628" y="132029"/>
                </a:lnTo>
                <a:lnTo>
                  <a:pt x="533628" y="128016"/>
                </a:lnTo>
                <a:lnTo>
                  <a:pt x="524306" y="128016"/>
                </a:lnTo>
                <a:lnTo>
                  <a:pt x="524306" y="147307"/>
                </a:lnTo>
                <a:lnTo>
                  <a:pt x="527088" y="147307"/>
                </a:lnTo>
                <a:lnTo>
                  <a:pt x="527088" y="138963"/>
                </a:lnTo>
                <a:lnTo>
                  <a:pt x="534441" y="138963"/>
                </a:lnTo>
                <a:lnTo>
                  <a:pt x="536473" y="136588"/>
                </a:lnTo>
                <a:lnTo>
                  <a:pt x="536473" y="130505"/>
                </a:lnTo>
                <a:close/>
              </a:path>
              <a:path w="563880" h="168910" extrusionOk="0">
                <a:moveTo>
                  <a:pt x="550329" y="144818"/>
                </a:moveTo>
                <a:lnTo>
                  <a:pt x="541616" y="144818"/>
                </a:lnTo>
                <a:lnTo>
                  <a:pt x="541616" y="128003"/>
                </a:lnTo>
                <a:lnTo>
                  <a:pt x="538835" y="128003"/>
                </a:lnTo>
                <a:lnTo>
                  <a:pt x="538835" y="147307"/>
                </a:lnTo>
                <a:lnTo>
                  <a:pt x="550329" y="147307"/>
                </a:lnTo>
                <a:lnTo>
                  <a:pt x="550329" y="144818"/>
                </a:lnTo>
                <a:close/>
              </a:path>
              <a:path w="563880" h="168910" extrusionOk="0">
                <a:moveTo>
                  <a:pt x="563651" y="144830"/>
                </a:moveTo>
                <a:lnTo>
                  <a:pt x="555218" y="144830"/>
                </a:lnTo>
                <a:lnTo>
                  <a:pt x="555218" y="138823"/>
                </a:lnTo>
                <a:lnTo>
                  <a:pt x="563118" y="138823"/>
                </a:lnTo>
                <a:lnTo>
                  <a:pt x="563118" y="136334"/>
                </a:lnTo>
                <a:lnTo>
                  <a:pt x="555218" y="136334"/>
                </a:lnTo>
                <a:lnTo>
                  <a:pt x="555218" y="130505"/>
                </a:lnTo>
                <a:lnTo>
                  <a:pt x="563397" y="130505"/>
                </a:lnTo>
                <a:lnTo>
                  <a:pt x="563397" y="128016"/>
                </a:lnTo>
                <a:lnTo>
                  <a:pt x="552450" y="128016"/>
                </a:lnTo>
                <a:lnTo>
                  <a:pt x="552450" y="147320"/>
                </a:lnTo>
                <a:lnTo>
                  <a:pt x="563651" y="147320"/>
                </a:lnTo>
                <a:lnTo>
                  <a:pt x="563651" y="144830"/>
                </a:lnTo>
                <a:close/>
              </a:path>
            </a:pathLst>
          </a:custGeom>
          <a:solidFill>
            <a:srgbClr val="002E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7"/>
          <p:cNvSpPr/>
          <p:nvPr/>
        </p:nvSpPr>
        <p:spPr>
          <a:xfrm>
            <a:off x="250507" y="2929712"/>
            <a:ext cx="519430" cy="81280"/>
          </a:xfrm>
          <a:custGeom>
            <a:avLst/>
            <a:gdLst/>
            <a:ahLst/>
            <a:cxnLst/>
            <a:rect l="l" t="t" r="r" b="b"/>
            <a:pathLst>
              <a:path w="519430" h="81280" extrusionOk="0">
                <a:moveTo>
                  <a:pt x="1905" y="58991"/>
                </a:moveTo>
                <a:close/>
              </a:path>
              <a:path w="519430" h="81280" extrusionOk="0">
                <a:moveTo>
                  <a:pt x="2108" y="57391"/>
                </a:moveTo>
                <a:lnTo>
                  <a:pt x="1892" y="57467"/>
                </a:lnTo>
                <a:lnTo>
                  <a:pt x="1739" y="57492"/>
                </a:lnTo>
                <a:lnTo>
                  <a:pt x="1625" y="57619"/>
                </a:lnTo>
                <a:lnTo>
                  <a:pt x="1435" y="57772"/>
                </a:lnTo>
                <a:lnTo>
                  <a:pt x="711" y="58394"/>
                </a:lnTo>
                <a:lnTo>
                  <a:pt x="63" y="58928"/>
                </a:lnTo>
                <a:lnTo>
                  <a:pt x="0" y="59626"/>
                </a:lnTo>
                <a:lnTo>
                  <a:pt x="266" y="59524"/>
                </a:lnTo>
                <a:lnTo>
                  <a:pt x="660" y="59169"/>
                </a:lnTo>
                <a:lnTo>
                  <a:pt x="965" y="58813"/>
                </a:lnTo>
                <a:lnTo>
                  <a:pt x="1282" y="58394"/>
                </a:lnTo>
                <a:lnTo>
                  <a:pt x="1778" y="57772"/>
                </a:lnTo>
                <a:lnTo>
                  <a:pt x="1943" y="57619"/>
                </a:lnTo>
                <a:lnTo>
                  <a:pt x="2057" y="57492"/>
                </a:lnTo>
                <a:close/>
              </a:path>
              <a:path w="519430" h="81280" extrusionOk="0">
                <a:moveTo>
                  <a:pt x="5041" y="56578"/>
                </a:moveTo>
                <a:lnTo>
                  <a:pt x="4673" y="56654"/>
                </a:lnTo>
                <a:lnTo>
                  <a:pt x="4318" y="56934"/>
                </a:lnTo>
                <a:lnTo>
                  <a:pt x="4191" y="57035"/>
                </a:lnTo>
                <a:lnTo>
                  <a:pt x="3860" y="57340"/>
                </a:lnTo>
                <a:lnTo>
                  <a:pt x="3619" y="57543"/>
                </a:lnTo>
                <a:lnTo>
                  <a:pt x="3441" y="57683"/>
                </a:lnTo>
                <a:lnTo>
                  <a:pt x="2565" y="58458"/>
                </a:lnTo>
                <a:lnTo>
                  <a:pt x="2349" y="58635"/>
                </a:lnTo>
                <a:lnTo>
                  <a:pt x="2197" y="58762"/>
                </a:lnTo>
                <a:lnTo>
                  <a:pt x="1993" y="58915"/>
                </a:lnTo>
                <a:lnTo>
                  <a:pt x="1790" y="59093"/>
                </a:lnTo>
                <a:lnTo>
                  <a:pt x="1435" y="59639"/>
                </a:lnTo>
                <a:lnTo>
                  <a:pt x="1384" y="59791"/>
                </a:lnTo>
                <a:lnTo>
                  <a:pt x="2032" y="59639"/>
                </a:lnTo>
                <a:lnTo>
                  <a:pt x="2451" y="59309"/>
                </a:lnTo>
                <a:lnTo>
                  <a:pt x="2565" y="59156"/>
                </a:lnTo>
                <a:lnTo>
                  <a:pt x="2717" y="59016"/>
                </a:lnTo>
                <a:lnTo>
                  <a:pt x="4051" y="57556"/>
                </a:lnTo>
                <a:lnTo>
                  <a:pt x="4229" y="57365"/>
                </a:lnTo>
                <a:lnTo>
                  <a:pt x="4775" y="56794"/>
                </a:lnTo>
                <a:lnTo>
                  <a:pt x="5041" y="56578"/>
                </a:lnTo>
                <a:close/>
              </a:path>
              <a:path w="519430" h="81280" extrusionOk="0">
                <a:moveTo>
                  <a:pt x="7264" y="58864"/>
                </a:moveTo>
                <a:close/>
              </a:path>
              <a:path w="519430" h="81280" extrusionOk="0">
                <a:moveTo>
                  <a:pt x="7302" y="57404"/>
                </a:moveTo>
                <a:close/>
              </a:path>
              <a:path w="519430" h="81280" extrusionOk="0">
                <a:moveTo>
                  <a:pt x="7696" y="55981"/>
                </a:moveTo>
                <a:lnTo>
                  <a:pt x="7569" y="55930"/>
                </a:lnTo>
                <a:lnTo>
                  <a:pt x="7416" y="55981"/>
                </a:lnTo>
                <a:lnTo>
                  <a:pt x="6718" y="56476"/>
                </a:lnTo>
                <a:lnTo>
                  <a:pt x="6489" y="56654"/>
                </a:lnTo>
                <a:lnTo>
                  <a:pt x="6299" y="56794"/>
                </a:lnTo>
                <a:lnTo>
                  <a:pt x="5842" y="57124"/>
                </a:lnTo>
                <a:lnTo>
                  <a:pt x="4991" y="57835"/>
                </a:lnTo>
                <a:lnTo>
                  <a:pt x="4584" y="58140"/>
                </a:lnTo>
                <a:lnTo>
                  <a:pt x="4457" y="58280"/>
                </a:lnTo>
                <a:lnTo>
                  <a:pt x="3886" y="58801"/>
                </a:lnTo>
                <a:lnTo>
                  <a:pt x="3136" y="59474"/>
                </a:lnTo>
                <a:lnTo>
                  <a:pt x="2971" y="59766"/>
                </a:lnTo>
                <a:lnTo>
                  <a:pt x="3098" y="59791"/>
                </a:lnTo>
                <a:lnTo>
                  <a:pt x="3390" y="59651"/>
                </a:lnTo>
                <a:lnTo>
                  <a:pt x="3619" y="59651"/>
                </a:lnTo>
                <a:lnTo>
                  <a:pt x="3835" y="59512"/>
                </a:lnTo>
                <a:lnTo>
                  <a:pt x="4178" y="59270"/>
                </a:lnTo>
                <a:lnTo>
                  <a:pt x="4902" y="58750"/>
                </a:lnTo>
                <a:lnTo>
                  <a:pt x="5207" y="58445"/>
                </a:lnTo>
                <a:lnTo>
                  <a:pt x="5486" y="58191"/>
                </a:lnTo>
                <a:lnTo>
                  <a:pt x="5613" y="58115"/>
                </a:lnTo>
                <a:lnTo>
                  <a:pt x="5956" y="57708"/>
                </a:lnTo>
                <a:lnTo>
                  <a:pt x="6083" y="57619"/>
                </a:lnTo>
                <a:lnTo>
                  <a:pt x="6426" y="57226"/>
                </a:lnTo>
                <a:lnTo>
                  <a:pt x="6781" y="56845"/>
                </a:lnTo>
                <a:lnTo>
                  <a:pt x="7073" y="56540"/>
                </a:lnTo>
                <a:lnTo>
                  <a:pt x="7696" y="55981"/>
                </a:lnTo>
                <a:close/>
              </a:path>
              <a:path w="519430" h="81280" extrusionOk="0">
                <a:moveTo>
                  <a:pt x="7759" y="55905"/>
                </a:moveTo>
                <a:close/>
              </a:path>
              <a:path w="519430" h="81280" extrusionOk="0">
                <a:moveTo>
                  <a:pt x="8026" y="60629"/>
                </a:moveTo>
                <a:lnTo>
                  <a:pt x="7975" y="60502"/>
                </a:lnTo>
                <a:lnTo>
                  <a:pt x="7886" y="60629"/>
                </a:lnTo>
                <a:lnTo>
                  <a:pt x="8026" y="60629"/>
                </a:lnTo>
                <a:close/>
              </a:path>
              <a:path w="519430" h="81280" extrusionOk="0">
                <a:moveTo>
                  <a:pt x="9017" y="58940"/>
                </a:moveTo>
                <a:close/>
              </a:path>
              <a:path w="519430" h="81280" extrusionOk="0">
                <a:moveTo>
                  <a:pt x="10007" y="56654"/>
                </a:moveTo>
                <a:close/>
              </a:path>
              <a:path w="519430" h="81280" extrusionOk="0">
                <a:moveTo>
                  <a:pt x="10299" y="55295"/>
                </a:moveTo>
                <a:lnTo>
                  <a:pt x="10096" y="55422"/>
                </a:lnTo>
                <a:lnTo>
                  <a:pt x="9817" y="55600"/>
                </a:lnTo>
                <a:lnTo>
                  <a:pt x="8801" y="56337"/>
                </a:lnTo>
                <a:lnTo>
                  <a:pt x="8661" y="56502"/>
                </a:lnTo>
                <a:lnTo>
                  <a:pt x="7835" y="57035"/>
                </a:lnTo>
                <a:lnTo>
                  <a:pt x="7645" y="57162"/>
                </a:lnTo>
                <a:lnTo>
                  <a:pt x="7416" y="57315"/>
                </a:lnTo>
                <a:lnTo>
                  <a:pt x="6769" y="57785"/>
                </a:lnTo>
                <a:lnTo>
                  <a:pt x="6565" y="57912"/>
                </a:lnTo>
                <a:lnTo>
                  <a:pt x="6362" y="58051"/>
                </a:lnTo>
                <a:lnTo>
                  <a:pt x="6121" y="58191"/>
                </a:lnTo>
                <a:lnTo>
                  <a:pt x="5943" y="58356"/>
                </a:lnTo>
                <a:lnTo>
                  <a:pt x="5753" y="58483"/>
                </a:lnTo>
                <a:lnTo>
                  <a:pt x="5537" y="58737"/>
                </a:lnTo>
                <a:lnTo>
                  <a:pt x="5359" y="58902"/>
                </a:lnTo>
                <a:lnTo>
                  <a:pt x="5219" y="59080"/>
                </a:lnTo>
                <a:lnTo>
                  <a:pt x="4724" y="59563"/>
                </a:lnTo>
                <a:lnTo>
                  <a:pt x="4597" y="59753"/>
                </a:lnTo>
                <a:lnTo>
                  <a:pt x="4749" y="59715"/>
                </a:lnTo>
                <a:lnTo>
                  <a:pt x="4927" y="59702"/>
                </a:lnTo>
                <a:lnTo>
                  <a:pt x="5130" y="59613"/>
                </a:lnTo>
                <a:lnTo>
                  <a:pt x="5295" y="59563"/>
                </a:lnTo>
                <a:lnTo>
                  <a:pt x="5969" y="59156"/>
                </a:lnTo>
                <a:lnTo>
                  <a:pt x="6248" y="58902"/>
                </a:lnTo>
                <a:lnTo>
                  <a:pt x="7099" y="58267"/>
                </a:lnTo>
                <a:lnTo>
                  <a:pt x="7226" y="58191"/>
                </a:lnTo>
                <a:lnTo>
                  <a:pt x="7467" y="57937"/>
                </a:lnTo>
                <a:lnTo>
                  <a:pt x="7594" y="57785"/>
                </a:lnTo>
                <a:lnTo>
                  <a:pt x="7721" y="57696"/>
                </a:lnTo>
                <a:lnTo>
                  <a:pt x="8102" y="57315"/>
                </a:lnTo>
                <a:lnTo>
                  <a:pt x="8356" y="57150"/>
                </a:lnTo>
                <a:lnTo>
                  <a:pt x="8496" y="57035"/>
                </a:lnTo>
                <a:lnTo>
                  <a:pt x="8610" y="56883"/>
                </a:lnTo>
                <a:lnTo>
                  <a:pt x="8788" y="56705"/>
                </a:lnTo>
                <a:lnTo>
                  <a:pt x="9080" y="56476"/>
                </a:lnTo>
                <a:lnTo>
                  <a:pt x="9207" y="56349"/>
                </a:lnTo>
                <a:lnTo>
                  <a:pt x="9398" y="56172"/>
                </a:lnTo>
                <a:lnTo>
                  <a:pt x="9766" y="55803"/>
                </a:lnTo>
                <a:lnTo>
                  <a:pt x="10020" y="55600"/>
                </a:lnTo>
                <a:lnTo>
                  <a:pt x="10172" y="55435"/>
                </a:lnTo>
                <a:lnTo>
                  <a:pt x="10299" y="55295"/>
                </a:lnTo>
                <a:close/>
              </a:path>
              <a:path w="519430" h="81280" extrusionOk="0">
                <a:moveTo>
                  <a:pt x="10934" y="55981"/>
                </a:moveTo>
                <a:close/>
              </a:path>
              <a:path w="519430" h="81280" extrusionOk="0">
                <a:moveTo>
                  <a:pt x="13296" y="55613"/>
                </a:moveTo>
                <a:lnTo>
                  <a:pt x="13144" y="55676"/>
                </a:lnTo>
                <a:lnTo>
                  <a:pt x="12890" y="55905"/>
                </a:lnTo>
                <a:lnTo>
                  <a:pt x="12725" y="55968"/>
                </a:lnTo>
                <a:lnTo>
                  <a:pt x="12598" y="56070"/>
                </a:lnTo>
                <a:lnTo>
                  <a:pt x="12395" y="56184"/>
                </a:lnTo>
                <a:lnTo>
                  <a:pt x="12242" y="56286"/>
                </a:lnTo>
                <a:lnTo>
                  <a:pt x="11315" y="56997"/>
                </a:lnTo>
                <a:lnTo>
                  <a:pt x="11087" y="57200"/>
                </a:lnTo>
                <a:lnTo>
                  <a:pt x="10795" y="57378"/>
                </a:lnTo>
                <a:lnTo>
                  <a:pt x="10680" y="57518"/>
                </a:lnTo>
                <a:lnTo>
                  <a:pt x="9436" y="58610"/>
                </a:lnTo>
                <a:lnTo>
                  <a:pt x="9017" y="58940"/>
                </a:lnTo>
                <a:lnTo>
                  <a:pt x="8890" y="59055"/>
                </a:lnTo>
                <a:lnTo>
                  <a:pt x="8775" y="59182"/>
                </a:lnTo>
                <a:lnTo>
                  <a:pt x="8623" y="59270"/>
                </a:lnTo>
                <a:lnTo>
                  <a:pt x="8394" y="59474"/>
                </a:lnTo>
                <a:lnTo>
                  <a:pt x="8242" y="59524"/>
                </a:lnTo>
                <a:lnTo>
                  <a:pt x="7988" y="59588"/>
                </a:lnTo>
                <a:lnTo>
                  <a:pt x="7810" y="59423"/>
                </a:lnTo>
                <a:lnTo>
                  <a:pt x="7912" y="59055"/>
                </a:lnTo>
                <a:lnTo>
                  <a:pt x="8153" y="58801"/>
                </a:lnTo>
                <a:lnTo>
                  <a:pt x="8801" y="58229"/>
                </a:lnTo>
                <a:lnTo>
                  <a:pt x="9105" y="57988"/>
                </a:lnTo>
                <a:lnTo>
                  <a:pt x="9220" y="57861"/>
                </a:lnTo>
                <a:lnTo>
                  <a:pt x="9372" y="57759"/>
                </a:lnTo>
                <a:lnTo>
                  <a:pt x="10388" y="56908"/>
                </a:lnTo>
                <a:lnTo>
                  <a:pt x="10617" y="56654"/>
                </a:lnTo>
                <a:lnTo>
                  <a:pt x="10833" y="56515"/>
                </a:lnTo>
                <a:lnTo>
                  <a:pt x="12014" y="55308"/>
                </a:lnTo>
                <a:lnTo>
                  <a:pt x="12217" y="55143"/>
                </a:lnTo>
                <a:lnTo>
                  <a:pt x="12331" y="54978"/>
                </a:lnTo>
                <a:lnTo>
                  <a:pt x="11798" y="55359"/>
                </a:lnTo>
                <a:lnTo>
                  <a:pt x="11607" y="55486"/>
                </a:lnTo>
                <a:lnTo>
                  <a:pt x="9334" y="57175"/>
                </a:lnTo>
                <a:lnTo>
                  <a:pt x="8978" y="57454"/>
                </a:lnTo>
                <a:lnTo>
                  <a:pt x="8013" y="58229"/>
                </a:lnTo>
                <a:lnTo>
                  <a:pt x="7759" y="58483"/>
                </a:lnTo>
                <a:lnTo>
                  <a:pt x="7467" y="58737"/>
                </a:lnTo>
                <a:lnTo>
                  <a:pt x="7264" y="58864"/>
                </a:lnTo>
                <a:lnTo>
                  <a:pt x="7010" y="59067"/>
                </a:lnTo>
                <a:lnTo>
                  <a:pt x="6807" y="59182"/>
                </a:lnTo>
                <a:lnTo>
                  <a:pt x="6654" y="59283"/>
                </a:lnTo>
                <a:lnTo>
                  <a:pt x="6515" y="59347"/>
                </a:lnTo>
                <a:lnTo>
                  <a:pt x="6299" y="59588"/>
                </a:lnTo>
                <a:lnTo>
                  <a:pt x="6083" y="59664"/>
                </a:lnTo>
                <a:lnTo>
                  <a:pt x="5803" y="59817"/>
                </a:lnTo>
                <a:lnTo>
                  <a:pt x="5562" y="60071"/>
                </a:lnTo>
                <a:lnTo>
                  <a:pt x="8242" y="59969"/>
                </a:lnTo>
                <a:lnTo>
                  <a:pt x="8407" y="59969"/>
                </a:lnTo>
                <a:lnTo>
                  <a:pt x="8864" y="59740"/>
                </a:lnTo>
                <a:lnTo>
                  <a:pt x="8966" y="59601"/>
                </a:lnTo>
                <a:lnTo>
                  <a:pt x="10210" y="58483"/>
                </a:lnTo>
                <a:lnTo>
                  <a:pt x="10655" y="58140"/>
                </a:lnTo>
                <a:lnTo>
                  <a:pt x="11226" y="57594"/>
                </a:lnTo>
                <a:lnTo>
                  <a:pt x="11874" y="57073"/>
                </a:lnTo>
                <a:lnTo>
                  <a:pt x="12001" y="56908"/>
                </a:lnTo>
                <a:lnTo>
                  <a:pt x="12141" y="56857"/>
                </a:lnTo>
                <a:lnTo>
                  <a:pt x="12255" y="56667"/>
                </a:lnTo>
                <a:lnTo>
                  <a:pt x="12382" y="56553"/>
                </a:lnTo>
                <a:lnTo>
                  <a:pt x="12547" y="56413"/>
                </a:lnTo>
                <a:lnTo>
                  <a:pt x="12687" y="56324"/>
                </a:lnTo>
                <a:lnTo>
                  <a:pt x="12801" y="56172"/>
                </a:lnTo>
                <a:lnTo>
                  <a:pt x="13296" y="55613"/>
                </a:lnTo>
                <a:close/>
              </a:path>
              <a:path w="519430" h="81280" extrusionOk="0">
                <a:moveTo>
                  <a:pt x="13677" y="56819"/>
                </a:moveTo>
                <a:close/>
              </a:path>
              <a:path w="519430" h="81280" extrusionOk="0">
                <a:moveTo>
                  <a:pt x="16154" y="54584"/>
                </a:moveTo>
                <a:lnTo>
                  <a:pt x="15214" y="55041"/>
                </a:lnTo>
                <a:lnTo>
                  <a:pt x="14998" y="55219"/>
                </a:lnTo>
                <a:lnTo>
                  <a:pt x="14757" y="55384"/>
                </a:lnTo>
                <a:lnTo>
                  <a:pt x="14541" y="55613"/>
                </a:lnTo>
                <a:lnTo>
                  <a:pt x="14414" y="55689"/>
                </a:lnTo>
                <a:lnTo>
                  <a:pt x="14325" y="55829"/>
                </a:lnTo>
                <a:lnTo>
                  <a:pt x="14173" y="55930"/>
                </a:lnTo>
                <a:lnTo>
                  <a:pt x="13855" y="56222"/>
                </a:lnTo>
                <a:lnTo>
                  <a:pt x="13728" y="56349"/>
                </a:lnTo>
                <a:lnTo>
                  <a:pt x="13893" y="56261"/>
                </a:lnTo>
                <a:lnTo>
                  <a:pt x="14084" y="56172"/>
                </a:lnTo>
                <a:lnTo>
                  <a:pt x="14401" y="56057"/>
                </a:lnTo>
                <a:lnTo>
                  <a:pt x="14630" y="55829"/>
                </a:lnTo>
                <a:lnTo>
                  <a:pt x="14846" y="55638"/>
                </a:lnTo>
                <a:lnTo>
                  <a:pt x="15036" y="55499"/>
                </a:lnTo>
                <a:lnTo>
                  <a:pt x="15392" y="55219"/>
                </a:lnTo>
                <a:lnTo>
                  <a:pt x="15989" y="54737"/>
                </a:lnTo>
                <a:lnTo>
                  <a:pt x="16154" y="54584"/>
                </a:lnTo>
                <a:close/>
              </a:path>
              <a:path w="519430" h="81280" extrusionOk="0">
                <a:moveTo>
                  <a:pt x="19723" y="51498"/>
                </a:moveTo>
                <a:lnTo>
                  <a:pt x="19596" y="51396"/>
                </a:lnTo>
                <a:lnTo>
                  <a:pt x="19380" y="51485"/>
                </a:lnTo>
                <a:lnTo>
                  <a:pt x="19126" y="51663"/>
                </a:lnTo>
                <a:lnTo>
                  <a:pt x="18999" y="51752"/>
                </a:lnTo>
                <a:lnTo>
                  <a:pt x="18859" y="51816"/>
                </a:lnTo>
                <a:lnTo>
                  <a:pt x="17538" y="52832"/>
                </a:lnTo>
                <a:lnTo>
                  <a:pt x="17411" y="52984"/>
                </a:lnTo>
                <a:lnTo>
                  <a:pt x="17411" y="53289"/>
                </a:lnTo>
                <a:lnTo>
                  <a:pt x="17653" y="53086"/>
                </a:lnTo>
                <a:lnTo>
                  <a:pt x="17805" y="52984"/>
                </a:lnTo>
                <a:lnTo>
                  <a:pt x="18173" y="52755"/>
                </a:lnTo>
                <a:lnTo>
                  <a:pt x="18605" y="52527"/>
                </a:lnTo>
                <a:lnTo>
                  <a:pt x="18745" y="52425"/>
                </a:lnTo>
                <a:lnTo>
                  <a:pt x="19545" y="51955"/>
                </a:lnTo>
                <a:lnTo>
                  <a:pt x="19710" y="51816"/>
                </a:lnTo>
                <a:lnTo>
                  <a:pt x="19723" y="51498"/>
                </a:lnTo>
                <a:close/>
              </a:path>
              <a:path w="519430" h="81280" extrusionOk="0">
                <a:moveTo>
                  <a:pt x="19773" y="51473"/>
                </a:moveTo>
                <a:close/>
              </a:path>
              <a:path w="519430" h="81280" extrusionOk="0">
                <a:moveTo>
                  <a:pt x="19862" y="60248"/>
                </a:moveTo>
                <a:lnTo>
                  <a:pt x="19164" y="60502"/>
                </a:lnTo>
                <a:lnTo>
                  <a:pt x="18986" y="60502"/>
                </a:lnTo>
                <a:lnTo>
                  <a:pt x="18948" y="60629"/>
                </a:lnTo>
                <a:lnTo>
                  <a:pt x="19380" y="60629"/>
                </a:lnTo>
                <a:lnTo>
                  <a:pt x="19862" y="60248"/>
                </a:lnTo>
                <a:close/>
              </a:path>
              <a:path w="519430" h="81280" extrusionOk="0">
                <a:moveTo>
                  <a:pt x="21310" y="51816"/>
                </a:moveTo>
                <a:lnTo>
                  <a:pt x="21209" y="51638"/>
                </a:lnTo>
                <a:lnTo>
                  <a:pt x="21031" y="51638"/>
                </a:lnTo>
                <a:lnTo>
                  <a:pt x="20866" y="51714"/>
                </a:lnTo>
                <a:lnTo>
                  <a:pt x="20662" y="51879"/>
                </a:lnTo>
                <a:lnTo>
                  <a:pt x="20523" y="51955"/>
                </a:lnTo>
                <a:lnTo>
                  <a:pt x="20243" y="52146"/>
                </a:lnTo>
                <a:lnTo>
                  <a:pt x="19494" y="52628"/>
                </a:lnTo>
                <a:lnTo>
                  <a:pt x="18973" y="53073"/>
                </a:lnTo>
                <a:lnTo>
                  <a:pt x="19011" y="53289"/>
                </a:lnTo>
                <a:lnTo>
                  <a:pt x="19177" y="53225"/>
                </a:lnTo>
                <a:lnTo>
                  <a:pt x="20066" y="52628"/>
                </a:lnTo>
                <a:lnTo>
                  <a:pt x="20764" y="52247"/>
                </a:lnTo>
                <a:lnTo>
                  <a:pt x="20891" y="52133"/>
                </a:lnTo>
                <a:lnTo>
                  <a:pt x="21094" y="52120"/>
                </a:lnTo>
                <a:lnTo>
                  <a:pt x="21183" y="51955"/>
                </a:lnTo>
                <a:lnTo>
                  <a:pt x="21310" y="51816"/>
                </a:lnTo>
                <a:close/>
              </a:path>
              <a:path w="519430" h="81280" extrusionOk="0">
                <a:moveTo>
                  <a:pt x="21323" y="52755"/>
                </a:moveTo>
                <a:lnTo>
                  <a:pt x="21069" y="52743"/>
                </a:lnTo>
                <a:lnTo>
                  <a:pt x="20916" y="52793"/>
                </a:lnTo>
                <a:lnTo>
                  <a:pt x="20624" y="52971"/>
                </a:lnTo>
                <a:lnTo>
                  <a:pt x="20091" y="53416"/>
                </a:lnTo>
                <a:lnTo>
                  <a:pt x="19926" y="53721"/>
                </a:lnTo>
                <a:lnTo>
                  <a:pt x="20447" y="53416"/>
                </a:lnTo>
                <a:lnTo>
                  <a:pt x="21297" y="52971"/>
                </a:lnTo>
                <a:lnTo>
                  <a:pt x="21323" y="52755"/>
                </a:lnTo>
                <a:close/>
              </a:path>
              <a:path w="519430" h="81280" extrusionOk="0">
                <a:moveTo>
                  <a:pt x="21386" y="52755"/>
                </a:moveTo>
                <a:close/>
              </a:path>
              <a:path w="519430" h="81280" extrusionOk="0">
                <a:moveTo>
                  <a:pt x="22326" y="54000"/>
                </a:moveTo>
                <a:lnTo>
                  <a:pt x="22275" y="53809"/>
                </a:lnTo>
                <a:lnTo>
                  <a:pt x="21945" y="53809"/>
                </a:lnTo>
                <a:lnTo>
                  <a:pt x="21717" y="53936"/>
                </a:lnTo>
                <a:lnTo>
                  <a:pt x="20942" y="54660"/>
                </a:lnTo>
                <a:lnTo>
                  <a:pt x="20726" y="54914"/>
                </a:lnTo>
                <a:lnTo>
                  <a:pt x="20358" y="55219"/>
                </a:lnTo>
                <a:lnTo>
                  <a:pt x="20408" y="55410"/>
                </a:lnTo>
                <a:lnTo>
                  <a:pt x="20637" y="55219"/>
                </a:lnTo>
                <a:lnTo>
                  <a:pt x="21145" y="54876"/>
                </a:lnTo>
                <a:lnTo>
                  <a:pt x="21526" y="54660"/>
                </a:lnTo>
                <a:lnTo>
                  <a:pt x="21704" y="54533"/>
                </a:lnTo>
                <a:lnTo>
                  <a:pt x="21920" y="54406"/>
                </a:lnTo>
                <a:lnTo>
                  <a:pt x="22021" y="54254"/>
                </a:lnTo>
                <a:lnTo>
                  <a:pt x="22212" y="54127"/>
                </a:lnTo>
                <a:lnTo>
                  <a:pt x="22326" y="54000"/>
                </a:lnTo>
                <a:close/>
              </a:path>
              <a:path w="519430" h="81280" extrusionOk="0">
                <a:moveTo>
                  <a:pt x="25920" y="44386"/>
                </a:moveTo>
                <a:lnTo>
                  <a:pt x="25704" y="44462"/>
                </a:lnTo>
                <a:lnTo>
                  <a:pt x="25107" y="44729"/>
                </a:lnTo>
                <a:lnTo>
                  <a:pt x="25349" y="44945"/>
                </a:lnTo>
                <a:lnTo>
                  <a:pt x="25717" y="44729"/>
                </a:lnTo>
                <a:lnTo>
                  <a:pt x="25819" y="44589"/>
                </a:lnTo>
                <a:lnTo>
                  <a:pt x="25920" y="44386"/>
                </a:lnTo>
                <a:close/>
              </a:path>
              <a:path w="519430" h="81280" extrusionOk="0">
                <a:moveTo>
                  <a:pt x="26428" y="53200"/>
                </a:moveTo>
                <a:lnTo>
                  <a:pt x="26174" y="53200"/>
                </a:lnTo>
                <a:lnTo>
                  <a:pt x="25755" y="53543"/>
                </a:lnTo>
                <a:lnTo>
                  <a:pt x="25082" y="53962"/>
                </a:lnTo>
                <a:lnTo>
                  <a:pt x="24866" y="54114"/>
                </a:lnTo>
                <a:lnTo>
                  <a:pt x="24650" y="54267"/>
                </a:lnTo>
                <a:lnTo>
                  <a:pt x="24422" y="54394"/>
                </a:lnTo>
                <a:lnTo>
                  <a:pt x="24231" y="54521"/>
                </a:lnTo>
                <a:lnTo>
                  <a:pt x="23926" y="54775"/>
                </a:lnTo>
                <a:lnTo>
                  <a:pt x="23799" y="54914"/>
                </a:lnTo>
                <a:lnTo>
                  <a:pt x="23634" y="55016"/>
                </a:lnTo>
                <a:lnTo>
                  <a:pt x="23761" y="55054"/>
                </a:lnTo>
                <a:lnTo>
                  <a:pt x="23939" y="54965"/>
                </a:lnTo>
                <a:lnTo>
                  <a:pt x="24066" y="54952"/>
                </a:lnTo>
                <a:lnTo>
                  <a:pt x="24307" y="54838"/>
                </a:lnTo>
                <a:lnTo>
                  <a:pt x="24536" y="54724"/>
                </a:lnTo>
                <a:lnTo>
                  <a:pt x="24968" y="54457"/>
                </a:lnTo>
                <a:lnTo>
                  <a:pt x="25171" y="54203"/>
                </a:lnTo>
                <a:lnTo>
                  <a:pt x="25450" y="53962"/>
                </a:lnTo>
                <a:lnTo>
                  <a:pt x="25895" y="53657"/>
                </a:lnTo>
                <a:lnTo>
                  <a:pt x="26162" y="53428"/>
                </a:lnTo>
                <a:lnTo>
                  <a:pt x="26428" y="53200"/>
                </a:lnTo>
                <a:close/>
              </a:path>
              <a:path w="519430" h="81280" extrusionOk="0">
                <a:moveTo>
                  <a:pt x="26631" y="62369"/>
                </a:moveTo>
                <a:lnTo>
                  <a:pt x="26492" y="62230"/>
                </a:lnTo>
                <a:lnTo>
                  <a:pt x="26352" y="62090"/>
                </a:lnTo>
                <a:lnTo>
                  <a:pt x="26250" y="61963"/>
                </a:lnTo>
                <a:lnTo>
                  <a:pt x="26149" y="61836"/>
                </a:lnTo>
                <a:lnTo>
                  <a:pt x="25984" y="61747"/>
                </a:lnTo>
                <a:lnTo>
                  <a:pt x="26022" y="61887"/>
                </a:lnTo>
                <a:lnTo>
                  <a:pt x="26073" y="62103"/>
                </a:lnTo>
                <a:lnTo>
                  <a:pt x="25996" y="62357"/>
                </a:lnTo>
                <a:lnTo>
                  <a:pt x="25908" y="62496"/>
                </a:lnTo>
                <a:lnTo>
                  <a:pt x="25704" y="62611"/>
                </a:lnTo>
                <a:lnTo>
                  <a:pt x="25577" y="62788"/>
                </a:lnTo>
                <a:lnTo>
                  <a:pt x="25400" y="62941"/>
                </a:lnTo>
                <a:lnTo>
                  <a:pt x="25641" y="62903"/>
                </a:lnTo>
                <a:lnTo>
                  <a:pt x="25819" y="62814"/>
                </a:lnTo>
                <a:lnTo>
                  <a:pt x="26035" y="62738"/>
                </a:lnTo>
                <a:lnTo>
                  <a:pt x="26289" y="62611"/>
                </a:lnTo>
                <a:lnTo>
                  <a:pt x="26416" y="62534"/>
                </a:lnTo>
                <a:lnTo>
                  <a:pt x="26568" y="62420"/>
                </a:lnTo>
                <a:close/>
              </a:path>
              <a:path w="519430" h="81280" extrusionOk="0">
                <a:moveTo>
                  <a:pt x="27012" y="54152"/>
                </a:moveTo>
                <a:lnTo>
                  <a:pt x="26847" y="54317"/>
                </a:lnTo>
                <a:lnTo>
                  <a:pt x="27012" y="54152"/>
                </a:lnTo>
                <a:close/>
              </a:path>
              <a:path w="519430" h="81280" extrusionOk="0">
                <a:moveTo>
                  <a:pt x="27127" y="44183"/>
                </a:moveTo>
                <a:lnTo>
                  <a:pt x="26987" y="44272"/>
                </a:lnTo>
                <a:lnTo>
                  <a:pt x="26835" y="44386"/>
                </a:lnTo>
                <a:lnTo>
                  <a:pt x="26708" y="44488"/>
                </a:lnTo>
                <a:lnTo>
                  <a:pt x="26581" y="44589"/>
                </a:lnTo>
                <a:lnTo>
                  <a:pt x="26403" y="44742"/>
                </a:lnTo>
                <a:lnTo>
                  <a:pt x="26187" y="44970"/>
                </a:lnTo>
                <a:lnTo>
                  <a:pt x="26111" y="45186"/>
                </a:lnTo>
                <a:lnTo>
                  <a:pt x="26314" y="45224"/>
                </a:lnTo>
                <a:lnTo>
                  <a:pt x="26466" y="45237"/>
                </a:lnTo>
                <a:lnTo>
                  <a:pt x="26581" y="45110"/>
                </a:lnTo>
                <a:lnTo>
                  <a:pt x="26682" y="44958"/>
                </a:lnTo>
                <a:lnTo>
                  <a:pt x="26822" y="44767"/>
                </a:lnTo>
                <a:lnTo>
                  <a:pt x="26987" y="44551"/>
                </a:lnTo>
                <a:lnTo>
                  <a:pt x="27076" y="44424"/>
                </a:lnTo>
                <a:lnTo>
                  <a:pt x="27101" y="44284"/>
                </a:lnTo>
                <a:close/>
              </a:path>
              <a:path w="519430" h="81280" extrusionOk="0">
                <a:moveTo>
                  <a:pt x="28117" y="54559"/>
                </a:moveTo>
                <a:close/>
              </a:path>
              <a:path w="519430" h="81280" extrusionOk="0">
                <a:moveTo>
                  <a:pt x="28778" y="43738"/>
                </a:moveTo>
                <a:lnTo>
                  <a:pt x="28308" y="44132"/>
                </a:lnTo>
                <a:lnTo>
                  <a:pt x="27863" y="44564"/>
                </a:lnTo>
                <a:lnTo>
                  <a:pt x="27508" y="44919"/>
                </a:lnTo>
                <a:lnTo>
                  <a:pt x="27317" y="45250"/>
                </a:lnTo>
                <a:lnTo>
                  <a:pt x="27559" y="45262"/>
                </a:lnTo>
                <a:lnTo>
                  <a:pt x="28689" y="44043"/>
                </a:lnTo>
                <a:lnTo>
                  <a:pt x="28778" y="43738"/>
                </a:lnTo>
                <a:close/>
              </a:path>
              <a:path w="519430" h="81280" extrusionOk="0">
                <a:moveTo>
                  <a:pt x="29108" y="54292"/>
                </a:moveTo>
                <a:lnTo>
                  <a:pt x="28981" y="54127"/>
                </a:lnTo>
                <a:lnTo>
                  <a:pt x="28511" y="54343"/>
                </a:lnTo>
                <a:lnTo>
                  <a:pt x="28270" y="54483"/>
                </a:lnTo>
                <a:lnTo>
                  <a:pt x="28117" y="54559"/>
                </a:lnTo>
                <a:lnTo>
                  <a:pt x="27990" y="54660"/>
                </a:lnTo>
                <a:lnTo>
                  <a:pt x="27876" y="54991"/>
                </a:lnTo>
                <a:lnTo>
                  <a:pt x="28092" y="54940"/>
                </a:lnTo>
                <a:lnTo>
                  <a:pt x="28206" y="54813"/>
                </a:lnTo>
                <a:lnTo>
                  <a:pt x="28448" y="54660"/>
                </a:lnTo>
                <a:lnTo>
                  <a:pt x="28575" y="54571"/>
                </a:lnTo>
                <a:lnTo>
                  <a:pt x="28930" y="54343"/>
                </a:lnTo>
                <a:lnTo>
                  <a:pt x="29108" y="54292"/>
                </a:lnTo>
                <a:close/>
              </a:path>
              <a:path w="519430" h="81280" extrusionOk="0">
                <a:moveTo>
                  <a:pt x="31432" y="41719"/>
                </a:moveTo>
                <a:lnTo>
                  <a:pt x="31394" y="41541"/>
                </a:lnTo>
                <a:lnTo>
                  <a:pt x="31369" y="41414"/>
                </a:lnTo>
                <a:lnTo>
                  <a:pt x="31267" y="41148"/>
                </a:lnTo>
                <a:lnTo>
                  <a:pt x="31229" y="41008"/>
                </a:lnTo>
                <a:lnTo>
                  <a:pt x="31076" y="40894"/>
                </a:lnTo>
                <a:lnTo>
                  <a:pt x="30924" y="40843"/>
                </a:lnTo>
                <a:lnTo>
                  <a:pt x="30759" y="40716"/>
                </a:lnTo>
                <a:lnTo>
                  <a:pt x="30632" y="40728"/>
                </a:lnTo>
                <a:lnTo>
                  <a:pt x="30492" y="40754"/>
                </a:lnTo>
                <a:lnTo>
                  <a:pt x="30670" y="40894"/>
                </a:lnTo>
                <a:lnTo>
                  <a:pt x="30797" y="41046"/>
                </a:lnTo>
                <a:lnTo>
                  <a:pt x="30886" y="41186"/>
                </a:lnTo>
                <a:lnTo>
                  <a:pt x="30988" y="41351"/>
                </a:lnTo>
                <a:lnTo>
                  <a:pt x="31051" y="41503"/>
                </a:lnTo>
                <a:lnTo>
                  <a:pt x="31140" y="41668"/>
                </a:lnTo>
                <a:lnTo>
                  <a:pt x="31191" y="41795"/>
                </a:lnTo>
                <a:lnTo>
                  <a:pt x="31242" y="41935"/>
                </a:lnTo>
                <a:lnTo>
                  <a:pt x="31394" y="41998"/>
                </a:lnTo>
                <a:lnTo>
                  <a:pt x="31394" y="41859"/>
                </a:lnTo>
                <a:lnTo>
                  <a:pt x="31432" y="41719"/>
                </a:lnTo>
                <a:close/>
              </a:path>
              <a:path w="519430" h="81280" extrusionOk="0">
                <a:moveTo>
                  <a:pt x="31686" y="42811"/>
                </a:moveTo>
                <a:lnTo>
                  <a:pt x="31280" y="43395"/>
                </a:lnTo>
                <a:lnTo>
                  <a:pt x="31026" y="43738"/>
                </a:lnTo>
                <a:lnTo>
                  <a:pt x="30505" y="44208"/>
                </a:lnTo>
                <a:lnTo>
                  <a:pt x="30378" y="44284"/>
                </a:lnTo>
                <a:lnTo>
                  <a:pt x="30238" y="44437"/>
                </a:lnTo>
                <a:lnTo>
                  <a:pt x="30086" y="44424"/>
                </a:lnTo>
                <a:lnTo>
                  <a:pt x="29895" y="44284"/>
                </a:lnTo>
                <a:lnTo>
                  <a:pt x="30073" y="43662"/>
                </a:lnTo>
                <a:lnTo>
                  <a:pt x="29667" y="44056"/>
                </a:lnTo>
                <a:lnTo>
                  <a:pt x="29527" y="44170"/>
                </a:lnTo>
                <a:lnTo>
                  <a:pt x="29337" y="44361"/>
                </a:lnTo>
                <a:lnTo>
                  <a:pt x="29197" y="44475"/>
                </a:lnTo>
                <a:lnTo>
                  <a:pt x="28841" y="44843"/>
                </a:lnTo>
                <a:lnTo>
                  <a:pt x="28625" y="44945"/>
                </a:lnTo>
                <a:lnTo>
                  <a:pt x="28511" y="45161"/>
                </a:lnTo>
                <a:lnTo>
                  <a:pt x="28676" y="45212"/>
                </a:lnTo>
                <a:lnTo>
                  <a:pt x="28803" y="45186"/>
                </a:lnTo>
                <a:lnTo>
                  <a:pt x="28930" y="45186"/>
                </a:lnTo>
                <a:lnTo>
                  <a:pt x="29121" y="45186"/>
                </a:lnTo>
                <a:lnTo>
                  <a:pt x="29324" y="45148"/>
                </a:lnTo>
                <a:lnTo>
                  <a:pt x="29895" y="45021"/>
                </a:lnTo>
                <a:lnTo>
                  <a:pt x="30099" y="44907"/>
                </a:lnTo>
                <a:lnTo>
                  <a:pt x="30327" y="44843"/>
                </a:lnTo>
                <a:lnTo>
                  <a:pt x="30632" y="44691"/>
                </a:lnTo>
                <a:lnTo>
                  <a:pt x="30873" y="44475"/>
                </a:lnTo>
                <a:lnTo>
                  <a:pt x="31267" y="43992"/>
                </a:lnTo>
                <a:lnTo>
                  <a:pt x="31661" y="43103"/>
                </a:lnTo>
                <a:lnTo>
                  <a:pt x="31686" y="42811"/>
                </a:lnTo>
                <a:close/>
              </a:path>
              <a:path w="519430" h="81280" extrusionOk="0">
                <a:moveTo>
                  <a:pt x="34290" y="42849"/>
                </a:moveTo>
                <a:close/>
              </a:path>
              <a:path w="519430" h="81280" extrusionOk="0">
                <a:moveTo>
                  <a:pt x="36969" y="53365"/>
                </a:moveTo>
                <a:lnTo>
                  <a:pt x="36537" y="53505"/>
                </a:lnTo>
                <a:lnTo>
                  <a:pt x="36309" y="53530"/>
                </a:lnTo>
                <a:lnTo>
                  <a:pt x="36182" y="53568"/>
                </a:lnTo>
                <a:lnTo>
                  <a:pt x="35928" y="53682"/>
                </a:lnTo>
                <a:lnTo>
                  <a:pt x="35839" y="53479"/>
                </a:lnTo>
                <a:lnTo>
                  <a:pt x="36004" y="53276"/>
                </a:lnTo>
                <a:lnTo>
                  <a:pt x="36296" y="52908"/>
                </a:lnTo>
                <a:lnTo>
                  <a:pt x="36525" y="52628"/>
                </a:lnTo>
                <a:lnTo>
                  <a:pt x="36639" y="52463"/>
                </a:lnTo>
                <a:lnTo>
                  <a:pt x="35509" y="52908"/>
                </a:lnTo>
                <a:lnTo>
                  <a:pt x="35001" y="52628"/>
                </a:lnTo>
                <a:lnTo>
                  <a:pt x="35064" y="52387"/>
                </a:lnTo>
                <a:lnTo>
                  <a:pt x="35242" y="52133"/>
                </a:lnTo>
                <a:lnTo>
                  <a:pt x="35407" y="51816"/>
                </a:lnTo>
                <a:lnTo>
                  <a:pt x="34696" y="52209"/>
                </a:lnTo>
                <a:lnTo>
                  <a:pt x="34366" y="52324"/>
                </a:lnTo>
                <a:lnTo>
                  <a:pt x="34201" y="52387"/>
                </a:lnTo>
                <a:lnTo>
                  <a:pt x="34124" y="52260"/>
                </a:lnTo>
                <a:lnTo>
                  <a:pt x="34188" y="51930"/>
                </a:lnTo>
                <a:lnTo>
                  <a:pt x="34328" y="51689"/>
                </a:lnTo>
                <a:lnTo>
                  <a:pt x="34505" y="51485"/>
                </a:lnTo>
                <a:lnTo>
                  <a:pt x="33362" y="52133"/>
                </a:lnTo>
                <a:lnTo>
                  <a:pt x="32766" y="52374"/>
                </a:lnTo>
                <a:lnTo>
                  <a:pt x="32270" y="52527"/>
                </a:lnTo>
                <a:lnTo>
                  <a:pt x="32143" y="52539"/>
                </a:lnTo>
                <a:lnTo>
                  <a:pt x="31927" y="52679"/>
                </a:lnTo>
                <a:lnTo>
                  <a:pt x="31788" y="52793"/>
                </a:lnTo>
                <a:lnTo>
                  <a:pt x="31927" y="52768"/>
                </a:lnTo>
                <a:lnTo>
                  <a:pt x="32131" y="52705"/>
                </a:lnTo>
                <a:lnTo>
                  <a:pt x="32423" y="52641"/>
                </a:lnTo>
                <a:lnTo>
                  <a:pt x="32829" y="52628"/>
                </a:lnTo>
                <a:lnTo>
                  <a:pt x="32588" y="52946"/>
                </a:lnTo>
                <a:lnTo>
                  <a:pt x="32677" y="53086"/>
                </a:lnTo>
                <a:lnTo>
                  <a:pt x="33451" y="52679"/>
                </a:lnTo>
                <a:lnTo>
                  <a:pt x="33655" y="52705"/>
                </a:lnTo>
                <a:lnTo>
                  <a:pt x="33883" y="52946"/>
                </a:lnTo>
                <a:lnTo>
                  <a:pt x="33248" y="54025"/>
                </a:lnTo>
                <a:lnTo>
                  <a:pt x="33197" y="54152"/>
                </a:lnTo>
                <a:lnTo>
                  <a:pt x="34480" y="53276"/>
                </a:lnTo>
                <a:lnTo>
                  <a:pt x="34582" y="53682"/>
                </a:lnTo>
                <a:lnTo>
                  <a:pt x="33515" y="54851"/>
                </a:lnTo>
                <a:lnTo>
                  <a:pt x="33324" y="55016"/>
                </a:lnTo>
                <a:lnTo>
                  <a:pt x="33083" y="55295"/>
                </a:lnTo>
                <a:lnTo>
                  <a:pt x="32956" y="55613"/>
                </a:lnTo>
                <a:lnTo>
                  <a:pt x="34277" y="54673"/>
                </a:lnTo>
                <a:lnTo>
                  <a:pt x="34861" y="54279"/>
                </a:lnTo>
                <a:lnTo>
                  <a:pt x="35217" y="54089"/>
                </a:lnTo>
                <a:lnTo>
                  <a:pt x="35318" y="54444"/>
                </a:lnTo>
                <a:lnTo>
                  <a:pt x="34899" y="54991"/>
                </a:lnTo>
                <a:lnTo>
                  <a:pt x="33705" y="56146"/>
                </a:lnTo>
                <a:lnTo>
                  <a:pt x="33413" y="56413"/>
                </a:lnTo>
                <a:lnTo>
                  <a:pt x="33197" y="56527"/>
                </a:lnTo>
                <a:lnTo>
                  <a:pt x="33337" y="56540"/>
                </a:lnTo>
                <a:lnTo>
                  <a:pt x="33553" y="56527"/>
                </a:lnTo>
                <a:lnTo>
                  <a:pt x="33693" y="56489"/>
                </a:lnTo>
                <a:lnTo>
                  <a:pt x="33820" y="56438"/>
                </a:lnTo>
                <a:lnTo>
                  <a:pt x="34036" y="56299"/>
                </a:lnTo>
                <a:lnTo>
                  <a:pt x="34226" y="56146"/>
                </a:lnTo>
                <a:lnTo>
                  <a:pt x="34632" y="55880"/>
                </a:lnTo>
                <a:lnTo>
                  <a:pt x="35318" y="55295"/>
                </a:lnTo>
                <a:lnTo>
                  <a:pt x="35547" y="55156"/>
                </a:lnTo>
                <a:lnTo>
                  <a:pt x="35763" y="55130"/>
                </a:lnTo>
                <a:lnTo>
                  <a:pt x="35991" y="55206"/>
                </a:lnTo>
                <a:lnTo>
                  <a:pt x="36144" y="54584"/>
                </a:lnTo>
                <a:lnTo>
                  <a:pt x="36322" y="54127"/>
                </a:lnTo>
                <a:lnTo>
                  <a:pt x="36804" y="53682"/>
                </a:lnTo>
                <a:lnTo>
                  <a:pt x="36918" y="53505"/>
                </a:lnTo>
                <a:lnTo>
                  <a:pt x="36969" y="53365"/>
                </a:lnTo>
                <a:close/>
              </a:path>
              <a:path w="519430" h="81280" extrusionOk="0">
                <a:moveTo>
                  <a:pt x="37109" y="60502"/>
                </a:moveTo>
                <a:lnTo>
                  <a:pt x="36918" y="60642"/>
                </a:lnTo>
                <a:lnTo>
                  <a:pt x="37109" y="60502"/>
                </a:lnTo>
                <a:close/>
              </a:path>
              <a:path w="519430" h="81280" extrusionOk="0">
                <a:moveTo>
                  <a:pt x="37757" y="54394"/>
                </a:moveTo>
                <a:lnTo>
                  <a:pt x="36855" y="54940"/>
                </a:lnTo>
                <a:lnTo>
                  <a:pt x="36715" y="55003"/>
                </a:lnTo>
                <a:lnTo>
                  <a:pt x="36474" y="55232"/>
                </a:lnTo>
                <a:lnTo>
                  <a:pt x="36245" y="55333"/>
                </a:lnTo>
                <a:lnTo>
                  <a:pt x="36131" y="55460"/>
                </a:lnTo>
                <a:lnTo>
                  <a:pt x="36004" y="55537"/>
                </a:lnTo>
                <a:lnTo>
                  <a:pt x="35788" y="55816"/>
                </a:lnTo>
                <a:lnTo>
                  <a:pt x="35344" y="56222"/>
                </a:lnTo>
                <a:lnTo>
                  <a:pt x="35166" y="56413"/>
                </a:lnTo>
                <a:lnTo>
                  <a:pt x="34594" y="56934"/>
                </a:lnTo>
                <a:lnTo>
                  <a:pt x="34480" y="57099"/>
                </a:lnTo>
                <a:lnTo>
                  <a:pt x="34632" y="57061"/>
                </a:lnTo>
                <a:lnTo>
                  <a:pt x="34683" y="56934"/>
                </a:lnTo>
                <a:lnTo>
                  <a:pt x="34874" y="56934"/>
                </a:lnTo>
                <a:lnTo>
                  <a:pt x="35229" y="56718"/>
                </a:lnTo>
                <a:lnTo>
                  <a:pt x="35445" y="56591"/>
                </a:lnTo>
                <a:lnTo>
                  <a:pt x="35598" y="56502"/>
                </a:lnTo>
                <a:lnTo>
                  <a:pt x="35991" y="56172"/>
                </a:lnTo>
                <a:lnTo>
                  <a:pt x="36487" y="55702"/>
                </a:lnTo>
                <a:lnTo>
                  <a:pt x="36791" y="55460"/>
                </a:lnTo>
                <a:lnTo>
                  <a:pt x="36957" y="55333"/>
                </a:lnTo>
                <a:lnTo>
                  <a:pt x="37198" y="55130"/>
                </a:lnTo>
                <a:lnTo>
                  <a:pt x="37592" y="54660"/>
                </a:lnTo>
                <a:lnTo>
                  <a:pt x="37757" y="54394"/>
                </a:lnTo>
                <a:close/>
              </a:path>
              <a:path w="519430" h="81280" extrusionOk="0">
                <a:moveTo>
                  <a:pt x="37833" y="61264"/>
                </a:moveTo>
                <a:lnTo>
                  <a:pt x="37617" y="61391"/>
                </a:lnTo>
                <a:lnTo>
                  <a:pt x="37833" y="61264"/>
                </a:lnTo>
                <a:close/>
              </a:path>
              <a:path w="519430" h="81280" extrusionOk="0">
                <a:moveTo>
                  <a:pt x="38862" y="48348"/>
                </a:moveTo>
                <a:lnTo>
                  <a:pt x="38696" y="48183"/>
                </a:lnTo>
                <a:lnTo>
                  <a:pt x="38620" y="48056"/>
                </a:lnTo>
                <a:lnTo>
                  <a:pt x="38493" y="47993"/>
                </a:lnTo>
                <a:lnTo>
                  <a:pt x="38404" y="47866"/>
                </a:lnTo>
                <a:lnTo>
                  <a:pt x="38227" y="47752"/>
                </a:lnTo>
                <a:lnTo>
                  <a:pt x="38023" y="47574"/>
                </a:lnTo>
                <a:lnTo>
                  <a:pt x="37528" y="47167"/>
                </a:lnTo>
                <a:lnTo>
                  <a:pt x="37376" y="47066"/>
                </a:lnTo>
                <a:lnTo>
                  <a:pt x="36830" y="46748"/>
                </a:lnTo>
                <a:lnTo>
                  <a:pt x="36690" y="46723"/>
                </a:lnTo>
                <a:lnTo>
                  <a:pt x="36449" y="46621"/>
                </a:lnTo>
                <a:lnTo>
                  <a:pt x="36004" y="46520"/>
                </a:lnTo>
                <a:lnTo>
                  <a:pt x="35864" y="46456"/>
                </a:lnTo>
                <a:lnTo>
                  <a:pt x="35280" y="46329"/>
                </a:lnTo>
                <a:lnTo>
                  <a:pt x="35140" y="46291"/>
                </a:lnTo>
                <a:lnTo>
                  <a:pt x="34683" y="46253"/>
                </a:lnTo>
                <a:lnTo>
                  <a:pt x="34124" y="46278"/>
                </a:lnTo>
                <a:lnTo>
                  <a:pt x="34251" y="46329"/>
                </a:lnTo>
                <a:lnTo>
                  <a:pt x="34645" y="46405"/>
                </a:lnTo>
                <a:lnTo>
                  <a:pt x="35344" y="46672"/>
                </a:lnTo>
                <a:lnTo>
                  <a:pt x="35547" y="47205"/>
                </a:lnTo>
                <a:lnTo>
                  <a:pt x="35318" y="47548"/>
                </a:lnTo>
                <a:lnTo>
                  <a:pt x="35128" y="47828"/>
                </a:lnTo>
                <a:lnTo>
                  <a:pt x="35877" y="47358"/>
                </a:lnTo>
                <a:lnTo>
                  <a:pt x="36144" y="47244"/>
                </a:lnTo>
                <a:lnTo>
                  <a:pt x="36385" y="47167"/>
                </a:lnTo>
                <a:lnTo>
                  <a:pt x="36360" y="47548"/>
                </a:lnTo>
                <a:lnTo>
                  <a:pt x="36144" y="47879"/>
                </a:lnTo>
                <a:lnTo>
                  <a:pt x="36017" y="47980"/>
                </a:lnTo>
                <a:lnTo>
                  <a:pt x="35902" y="48196"/>
                </a:lnTo>
                <a:lnTo>
                  <a:pt x="36029" y="48183"/>
                </a:lnTo>
                <a:lnTo>
                  <a:pt x="36182" y="48120"/>
                </a:lnTo>
                <a:lnTo>
                  <a:pt x="36525" y="47929"/>
                </a:lnTo>
                <a:lnTo>
                  <a:pt x="37033" y="47574"/>
                </a:lnTo>
                <a:lnTo>
                  <a:pt x="37223" y="47612"/>
                </a:lnTo>
                <a:lnTo>
                  <a:pt x="37274" y="47879"/>
                </a:lnTo>
                <a:lnTo>
                  <a:pt x="37211" y="48018"/>
                </a:lnTo>
                <a:lnTo>
                  <a:pt x="36741" y="48653"/>
                </a:lnTo>
                <a:lnTo>
                  <a:pt x="36626" y="48793"/>
                </a:lnTo>
                <a:lnTo>
                  <a:pt x="36537" y="48933"/>
                </a:lnTo>
                <a:lnTo>
                  <a:pt x="37249" y="48526"/>
                </a:lnTo>
                <a:lnTo>
                  <a:pt x="37401" y="48437"/>
                </a:lnTo>
                <a:lnTo>
                  <a:pt x="37566" y="48348"/>
                </a:lnTo>
                <a:lnTo>
                  <a:pt x="37782" y="48272"/>
                </a:lnTo>
                <a:lnTo>
                  <a:pt x="37973" y="48272"/>
                </a:lnTo>
                <a:lnTo>
                  <a:pt x="38049" y="48793"/>
                </a:lnTo>
                <a:lnTo>
                  <a:pt x="38277" y="48755"/>
                </a:lnTo>
                <a:lnTo>
                  <a:pt x="38493" y="48577"/>
                </a:lnTo>
                <a:lnTo>
                  <a:pt x="38620" y="48539"/>
                </a:lnTo>
                <a:lnTo>
                  <a:pt x="38862" y="48348"/>
                </a:lnTo>
                <a:close/>
              </a:path>
              <a:path w="519430" h="81280" extrusionOk="0">
                <a:moveTo>
                  <a:pt x="39192" y="49212"/>
                </a:moveTo>
                <a:lnTo>
                  <a:pt x="38887" y="49326"/>
                </a:lnTo>
                <a:lnTo>
                  <a:pt x="38366" y="49555"/>
                </a:lnTo>
                <a:lnTo>
                  <a:pt x="38214" y="49606"/>
                </a:lnTo>
                <a:lnTo>
                  <a:pt x="38087" y="49644"/>
                </a:lnTo>
                <a:lnTo>
                  <a:pt x="37846" y="49707"/>
                </a:lnTo>
                <a:lnTo>
                  <a:pt x="37680" y="49796"/>
                </a:lnTo>
                <a:lnTo>
                  <a:pt x="37465" y="49936"/>
                </a:lnTo>
                <a:lnTo>
                  <a:pt x="37376" y="50076"/>
                </a:lnTo>
                <a:lnTo>
                  <a:pt x="37515" y="50165"/>
                </a:lnTo>
                <a:lnTo>
                  <a:pt x="37668" y="50215"/>
                </a:lnTo>
                <a:lnTo>
                  <a:pt x="37871" y="50177"/>
                </a:lnTo>
                <a:lnTo>
                  <a:pt x="38011" y="50126"/>
                </a:lnTo>
                <a:lnTo>
                  <a:pt x="38201" y="50025"/>
                </a:lnTo>
                <a:lnTo>
                  <a:pt x="38354" y="49974"/>
                </a:lnTo>
                <a:lnTo>
                  <a:pt x="38506" y="49860"/>
                </a:lnTo>
                <a:lnTo>
                  <a:pt x="38646" y="49771"/>
                </a:lnTo>
                <a:lnTo>
                  <a:pt x="38811" y="49618"/>
                </a:lnTo>
                <a:lnTo>
                  <a:pt x="38989" y="49377"/>
                </a:lnTo>
                <a:lnTo>
                  <a:pt x="39141" y="49263"/>
                </a:lnTo>
                <a:close/>
              </a:path>
              <a:path w="519430" h="81280" extrusionOk="0">
                <a:moveTo>
                  <a:pt x="40093" y="57531"/>
                </a:moveTo>
                <a:close/>
              </a:path>
              <a:path w="519430" h="81280" extrusionOk="0">
                <a:moveTo>
                  <a:pt x="40297" y="56273"/>
                </a:moveTo>
                <a:lnTo>
                  <a:pt x="40030" y="56438"/>
                </a:lnTo>
                <a:lnTo>
                  <a:pt x="39878" y="56502"/>
                </a:lnTo>
                <a:lnTo>
                  <a:pt x="39103" y="56984"/>
                </a:lnTo>
                <a:lnTo>
                  <a:pt x="38798" y="57162"/>
                </a:lnTo>
                <a:lnTo>
                  <a:pt x="38722" y="57289"/>
                </a:lnTo>
                <a:lnTo>
                  <a:pt x="38328" y="57619"/>
                </a:lnTo>
                <a:lnTo>
                  <a:pt x="38239" y="57962"/>
                </a:lnTo>
                <a:lnTo>
                  <a:pt x="38595" y="57962"/>
                </a:lnTo>
                <a:lnTo>
                  <a:pt x="38773" y="57797"/>
                </a:lnTo>
                <a:lnTo>
                  <a:pt x="38963" y="57619"/>
                </a:lnTo>
                <a:lnTo>
                  <a:pt x="39293" y="57289"/>
                </a:lnTo>
                <a:lnTo>
                  <a:pt x="39433" y="57200"/>
                </a:lnTo>
                <a:lnTo>
                  <a:pt x="40220" y="56375"/>
                </a:lnTo>
                <a:close/>
              </a:path>
              <a:path w="519430" h="81280" extrusionOk="0">
                <a:moveTo>
                  <a:pt x="41160" y="57023"/>
                </a:moveTo>
                <a:lnTo>
                  <a:pt x="41021" y="57073"/>
                </a:lnTo>
                <a:lnTo>
                  <a:pt x="40716" y="57188"/>
                </a:lnTo>
                <a:lnTo>
                  <a:pt x="40474" y="57353"/>
                </a:lnTo>
                <a:lnTo>
                  <a:pt x="40271" y="57429"/>
                </a:lnTo>
                <a:lnTo>
                  <a:pt x="39331" y="58039"/>
                </a:lnTo>
                <a:lnTo>
                  <a:pt x="39014" y="58267"/>
                </a:lnTo>
                <a:lnTo>
                  <a:pt x="38976" y="58508"/>
                </a:lnTo>
                <a:lnTo>
                  <a:pt x="39166" y="58496"/>
                </a:lnTo>
                <a:lnTo>
                  <a:pt x="39357" y="58496"/>
                </a:lnTo>
                <a:lnTo>
                  <a:pt x="39573" y="58369"/>
                </a:lnTo>
                <a:lnTo>
                  <a:pt x="39700" y="58331"/>
                </a:lnTo>
                <a:lnTo>
                  <a:pt x="39941" y="58140"/>
                </a:lnTo>
                <a:lnTo>
                  <a:pt x="40144" y="58039"/>
                </a:lnTo>
                <a:lnTo>
                  <a:pt x="40386" y="57797"/>
                </a:lnTo>
                <a:lnTo>
                  <a:pt x="40576" y="57581"/>
                </a:lnTo>
                <a:lnTo>
                  <a:pt x="40767" y="57404"/>
                </a:lnTo>
                <a:lnTo>
                  <a:pt x="40919" y="57226"/>
                </a:lnTo>
                <a:lnTo>
                  <a:pt x="41109" y="57073"/>
                </a:lnTo>
                <a:close/>
              </a:path>
              <a:path w="519430" h="81280" extrusionOk="0">
                <a:moveTo>
                  <a:pt x="42138" y="57340"/>
                </a:moveTo>
                <a:lnTo>
                  <a:pt x="41859" y="57518"/>
                </a:lnTo>
                <a:lnTo>
                  <a:pt x="41084" y="58026"/>
                </a:lnTo>
                <a:lnTo>
                  <a:pt x="40868" y="58127"/>
                </a:lnTo>
                <a:lnTo>
                  <a:pt x="40728" y="58191"/>
                </a:lnTo>
                <a:lnTo>
                  <a:pt x="40474" y="58445"/>
                </a:lnTo>
                <a:lnTo>
                  <a:pt x="40005" y="58775"/>
                </a:lnTo>
                <a:lnTo>
                  <a:pt x="39814" y="58877"/>
                </a:lnTo>
                <a:lnTo>
                  <a:pt x="40081" y="59131"/>
                </a:lnTo>
                <a:lnTo>
                  <a:pt x="40284" y="59156"/>
                </a:lnTo>
                <a:lnTo>
                  <a:pt x="40589" y="58902"/>
                </a:lnTo>
                <a:lnTo>
                  <a:pt x="41109" y="58445"/>
                </a:lnTo>
                <a:lnTo>
                  <a:pt x="41249" y="58369"/>
                </a:lnTo>
                <a:lnTo>
                  <a:pt x="41541" y="58127"/>
                </a:lnTo>
                <a:lnTo>
                  <a:pt x="41833" y="57835"/>
                </a:lnTo>
                <a:lnTo>
                  <a:pt x="42100" y="57518"/>
                </a:lnTo>
                <a:lnTo>
                  <a:pt x="42138" y="57340"/>
                </a:lnTo>
                <a:close/>
              </a:path>
              <a:path w="519430" h="81280" extrusionOk="0">
                <a:moveTo>
                  <a:pt x="42926" y="57988"/>
                </a:moveTo>
                <a:lnTo>
                  <a:pt x="42760" y="58051"/>
                </a:lnTo>
                <a:lnTo>
                  <a:pt x="42087" y="58445"/>
                </a:lnTo>
                <a:lnTo>
                  <a:pt x="41935" y="58508"/>
                </a:lnTo>
                <a:lnTo>
                  <a:pt x="41694" y="58674"/>
                </a:lnTo>
                <a:lnTo>
                  <a:pt x="41300" y="59016"/>
                </a:lnTo>
                <a:lnTo>
                  <a:pt x="41198" y="59143"/>
                </a:lnTo>
                <a:lnTo>
                  <a:pt x="40894" y="59270"/>
                </a:lnTo>
                <a:lnTo>
                  <a:pt x="40805" y="59537"/>
                </a:lnTo>
                <a:lnTo>
                  <a:pt x="40868" y="59664"/>
                </a:lnTo>
                <a:lnTo>
                  <a:pt x="41008" y="59690"/>
                </a:lnTo>
                <a:lnTo>
                  <a:pt x="41135" y="59740"/>
                </a:lnTo>
                <a:lnTo>
                  <a:pt x="41287" y="59639"/>
                </a:lnTo>
                <a:lnTo>
                  <a:pt x="41529" y="59474"/>
                </a:lnTo>
                <a:lnTo>
                  <a:pt x="41859" y="59194"/>
                </a:lnTo>
                <a:lnTo>
                  <a:pt x="42011" y="59016"/>
                </a:lnTo>
                <a:lnTo>
                  <a:pt x="42138" y="58966"/>
                </a:lnTo>
                <a:lnTo>
                  <a:pt x="42481" y="58547"/>
                </a:lnTo>
                <a:lnTo>
                  <a:pt x="42570" y="58394"/>
                </a:lnTo>
                <a:lnTo>
                  <a:pt x="42926" y="57988"/>
                </a:lnTo>
                <a:close/>
              </a:path>
              <a:path w="519430" h="81280" extrusionOk="0">
                <a:moveTo>
                  <a:pt x="43561" y="58877"/>
                </a:moveTo>
                <a:close/>
              </a:path>
              <a:path w="519430" h="81280" extrusionOk="0">
                <a:moveTo>
                  <a:pt x="43586" y="58877"/>
                </a:moveTo>
                <a:lnTo>
                  <a:pt x="42786" y="59245"/>
                </a:lnTo>
                <a:lnTo>
                  <a:pt x="42608" y="59359"/>
                </a:lnTo>
                <a:lnTo>
                  <a:pt x="42430" y="59588"/>
                </a:lnTo>
                <a:lnTo>
                  <a:pt x="42087" y="59791"/>
                </a:lnTo>
                <a:lnTo>
                  <a:pt x="41922" y="59829"/>
                </a:lnTo>
                <a:lnTo>
                  <a:pt x="41719" y="60147"/>
                </a:lnTo>
                <a:lnTo>
                  <a:pt x="41897" y="60248"/>
                </a:lnTo>
                <a:lnTo>
                  <a:pt x="42024" y="60223"/>
                </a:lnTo>
                <a:lnTo>
                  <a:pt x="42214" y="60223"/>
                </a:lnTo>
                <a:lnTo>
                  <a:pt x="42773" y="59893"/>
                </a:lnTo>
                <a:lnTo>
                  <a:pt x="42951" y="59728"/>
                </a:lnTo>
                <a:lnTo>
                  <a:pt x="43040" y="59563"/>
                </a:lnTo>
                <a:lnTo>
                  <a:pt x="43192" y="59410"/>
                </a:lnTo>
                <a:lnTo>
                  <a:pt x="43268" y="59245"/>
                </a:lnTo>
                <a:lnTo>
                  <a:pt x="43586" y="58889"/>
                </a:lnTo>
                <a:close/>
              </a:path>
              <a:path w="519430" h="81280" extrusionOk="0">
                <a:moveTo>
                  <a:pt x="43586" y="58851"/>
                </a:moveTo>
                <a:close/>
              </a:path>
              <a:path w="519430" h="81280" extrusionOk="0">
                <a:moveTo>
                  <a:pt x="44996" y="53644"/>
                </a:moveTo>
                <a:lnTo>
                  <a:pt x="44869" y="53695"/>
                </a:lnTo>
                <a:lnTo>
                  <a:pt x="44996" y="53644"/>
                </a:lnTo>
                <a:close/>
              </a:path>
              <a:path w="519430" h="81280" extrusionOk="0">
                <a:moveTo>
                  <a:pt x="45402" y="60223"/>
                </a:moveTo>
                <a:close/>
              </a:path>
              <a:path w="519430" h="81280" extrusionOk="0">
                <a:moveTo>
                  <a:pt x="46443" y="53581"/>
                </a:moveTo>
                <a:lnTo>
                  <a:pt x="46253" y="53657"/>
                </a:lnTo>
                <a:lnTo>
                  <a:pt x="45173" y="54241"/>
                </a:lnTo>
                <a:lnTo>
                  <a:pt x="44970" y="54356"/>
                </a:lnTo>
                <a:lnTo>
                  <a:pt x="44805" y="54432"/>
                </a:lnTo>
                <a:lnTo>
                  <a:pt x="44691" y="54737"/>
                </a:lnTo>
                <a:lnTo>
                  <a:pt x="45212" y="54673"/>
                </a:lnTo>
                <a:lnTo>
                  <a:pt x="45656" y="54343"/>
                </a:lnTo>
                <a:lnTo>
                  <a:pt x="45796" y="54165"/>
                </a:lnTo>
                <a:lnTo>
                  <a:pt x="46050" y="53975"/>
                </a:lnTo>
                <a:lnTo>
                  <a:pt x="46215" y="53822"/>
                </a:lnTo>
                <a:lnTo>
                  <a:pt x="46431" y="53606"/>
                </a:lnTo>
                <a:close/>
              </a:path>
              <a:path w="519430" h="81280" extrusionOk="0">
                <a:moveTo>
                  <a:pt x="46456" y="60604"/>
                </a:moveTo>
                <a:lnTo>
                  <a:pt x="46304" y="60731"/>
                </a:lnTo>
                <a:lnTo>
                  <a:pt x="46177" y="60820"/>
                </a:lnTo>
                <a:lnTo>
                  <a:pt x="45859" y="60921"/>
                </a:lnTo>
                <a:lnTo>
                  <a:pt x="45529" y="61023"/>
                </a:lnTo>
                <a:lnTo>
                  <a:pt x="45377" y="61023"/>
                </a:lnTo>
                <a:lnTo>
                  <a:pt x="45427" y="60871"/>
                </a:lnTo>
                <a:lnTo>
                  <a:pt x="45580" y="60680"/>
                </a:lnTo>
                <a:lnTo>
                  <a:pt x="45808" y="60439"/>
                </a:lnTo>
                <a:lnTo>
                  <a:pt x="46024" y="60058"/>
                </a:lnTo>
                <a:lnTo>
                  <a:pt x="46139" y="59753"/>
                </a:lnTo>
                <a:lnTo>
                  <a:pt x="46177" y="59524"/>
                </a:lnTo>
                <a:lnTo>
                  <a:pt x="45402" y="60223"/>
                </a:lnTo>
                <a:lnTo>
                  <a:pt x="45110" y="60439"/>
                </a:lnTo>
                <a:lnTo>
                  <a:pt x="44907" y="60540"/>
                </a:lnTo>
                <a:lnTo>
                  <a:pt x="44665" y="60655"/>
                </a:lnTo>
                <a:lnTo>
                  <a:pt x="44538" y="60604"/>
                </a:lnTo>
                <a:lnTo>
                  <a:pt x="44640" y="60121"/>
                </a:lnTo>
                <a:lnTo>
                  <a:pt x="44767" y="59982"/>
                </a:lnTo>
                <a:lnTo>
                  <a:pt x="44881" y="59753"/>
                </a:lnTo>
                <a:lnTo>
                  <a:pt x="44996" y="59601"/>
                </a:lnTo>
                <a:lnTo>
                  <a:pt x="45275" y="59118"/>
                </a:lnTo>
                <a:lnTo>
                  <a:pt x="44411" y="59702"/>
                </a:lnTo>
                <a:lnTo>
                  <a:pt x="43497" y="60286"/>
                </a:lnTo>
                <a:lnTo>
                  <a:pt x="42875" y="60655"/>
                </a:lnTo>
                <a:lnTo>
                  <a:pt x="42633" y="61074"/>
                </a:lnTo>
                <a:lnTo>
                  <a:pt x="42760" y="61125"/>
                </a:lnTo>
                <a:lnTo>
                  <a:pt x="43548" y="60756"/>
                </a:lnTo>
                <a:lnTo>
                  <a:pt x="43688" y="60680"/>
                </a:lnTo>
                <a:lnTo>
                  <a:pt x="43916" y="60820"/>
                </a:lnTo>
                <a:lnTo>
                  <a:pt x="43967" y="61290"/>
                </a:lnTo>
                <a:lnTo>
                  <a:pt x="43789" y="61429"/>
                </a:lnTo>
                <a:lnTo>
                  <a:pt x="43649" y="61455"/>
                </a:lnTo>
                <a:lnTo>
                  <a:pt x="43446" y="61633"/>
                </a:lnTo>
                <a:lnTo>
                  <a:pt x="43573" y="61595"/>
                </a:lnTo>
                <a:lnTo>
                  <a:pt x="43700" y="61645"/>
                </a:lnTo>
                <a:lnTo>
                  <a:pt x="43891" y="61645"/>
                </a:lnTo>
                <a:lnTo>
                  <a:pt x="44056" y="61595"/>
                </a:lnTo>
                <a:lnTo>
                  <a:pt x="44640" y="61417"/>
                </a:lnTo>
                <a:lnTo>
                  <a:pt x="44754" y="61582"/>
                </a:lnTo>
                <a:lnTo>
                  <a:pt x="44691" y="61760"/>
                </a:lnTo>
                <a:lnTo>
                  <a:pt x="44145" y="62293"/>
                </a:lnTo>
                <a:lnTo>
                  <a:pt x="43942" y="62433"/>
                </a:lnTo>
                <a:lnTo>
                  <a:pt x="44094" y="62458"/>
                </a:lnTo>
                <a:lnTo>
                  <a:pt x="44843" y="62077"/>
                </a:lnTo>
                <a:lnTo>
                  <a:pt x="44996" y="62026"/>
                </a:lnTo>
                <a:lnTo>
                  <a:pt x="45910" y="61353"/>
                </a:lnTo>
                <a:lnTo>
                  <a:pt x="46050" y="61175"/>
                </a:lnTo>
                <a:lnTo>
                  <a:pt x="46177" y="61074"/>
                </a:lnTo>
                <a:lnTo>
                  <a:pt x="46304" y="60871"/>
                </a:lnTo>
                <a:lnTo>
                  <a:pt x="46431" y="60718"/>
                </a:lnTo>
                <a:close/>
              </a:path>
              <a:path w="519430" h="81280" extrusionOk="0">
                <a:moveTo>
                  <a:pt x="46659" y="54394"/>
                </a:moveTo>
                <a:close/>
              </a:path>
              <a:path w="519430" h="81280" extrusionOk="0">
                <a:moveTo>
                  <a:pt x="47028" y="54203"/>
                </a:moveTo>
                <a:lnTo>
                  <a:pt x="46888" y="54279"/>
                </a:lnTo>
                <a:lnTo>
                  <a:pt x="46748" y="54305"/>
                </a:lnTo>
                <a:lnTo>
                  <a:pt x="46456" y="54470"/>
                </a:lnTo>
                <a:lnTo>
                  <a:pt x="46164" y="54584"/>
                </a:lnTo>
                <a:lnTo>
                  <a:pt x="45618" y="54737"/>
                </a:lnTo>
                <a:lnTo>
                  <a:pt x="45313" y="54914"/>
                </a:lnTo>
                <a:lnTo>
                  <a:pt x="45212" y="55410"/>
                </a:lnTo>
                <a:lnTo>
                  <a:pt x="45415" y="55435"/>
                </a:lnTo>
                <a:lnTo>
                  <a:pt x="45618" y="55410"/>
                </a:lnTo>
                <a:lnTo>
                  <a:pt x="46101" y="55016"/>
                </a:lnTo>
                <a:lnTo>
                  <a:pt x="46621" y="54584"/>
                </a:lnTo>
                <a:lnTo>
                  <a:pt x="46824" y="54368"/>
                </a:lnTo>
                <a:lnTo>
                  <a:pt x="47028" y="54203"/>
                </a:lnTo>
                <a:close/>
              </a:path>
              <a:path w="519430" h="81280" extrusionOk="0">
                <a:moveTo>
                  <a:pt x="47371" y="44881"/>
                </a:moveTo>
                <a:lnTo>
                  <a:pt x="47320" y="45008"/>
                </a:lnTo>
                <a:lnTo>
                  <a:pt x="47371" y="44881"/>
                </a:lnTo>
                <a:close/>
              </a:path>
              <a:path w="519430" h="81280" extrusionOk="0">
                <a:moveTo>
                  <a:pt x="47967" y="54419"/>
                </a:moveTo>
                <a:lnTo>
                  <a:pt x="47739" y="54584"/>
                </a:lnTo>
                <a:lnTo>
                  <a:pt x="47066" y="55054"/>
                </a:lnTo>
                <a:lnTo>
                  <a:pt x="46824" y="55130"/>
                </a:lnTo>
                <a:lnTo>
                  <a:pt x="46355" y="55321"/>
                </a:lnTo>
                <a:lnTo>
                  <a:pt x="46151" y="55486"/>
                </a:lnTo>
                <a:lnTo>
                  <a:pt x="45961" y="55626"/>
                </a:lnTo>
                <a:lnTo>
                  <a:pt x="45770" y="56057"/>
                </a:lnTo>
                <a:lnTo>
                  <a:pt x="46316" y="56057"/>
                </a:lnTo>
                <a:lnTo>
                  <a:pt x="46913" y="55638"/>
                </a:lnTo>
                <a:lnTo>
                  <a:pt x="47561" y="55054"/>
                </a:lnTo>
                <a:lnTo>
                  <a:pt x="47828" y="54698"/>
                </a:lnTo>
                <a:lnTo>
                  <a:pt x="47967" y="54419"/>
                </a:lnTo>
                <a:close/>
              </a:path>
              <a:path w="519430" h="81280" extrusionOk="0">
                <a:moveTo>
                  <a:pt x="49288" y="55549"/>
                </a:moveTo>
                <a:lnTo>
                  <a:pt x="49263" y="55422"/>
                </a:lnTo>
                <a:lnTo>
                  <a:pt x="49237" y="55549"/>
                </a:lnTo>
                <a:lnTo>
                  <a:pt x="49212" y="55676"/>
                </a:lnTo>
                <a:lnTo>
                  <a:pt x="49288" y="55549"/>
                </a:lnTo>
                <a:close/>
              </a:path>
              <a:path w="519430" h="81280" extrusionOk="0">
                <a:moveTo>
                  <a:pt x="51054" y="50723"/>
                </a:moveTo>
                <a:lnTo>
                  <a:pt x="50965" y="50850"/>
                </a:lnTo>
                <a:lnTo>
                  <a:pt x="51054" y="50723"/>
                </a:lnTo>
                <a:close/>
              </a:path>
              <a:path w="519430" h="81280" extrusionOk="0">
                <a:moveTo>
                  <a:pt x="51130" y="50596"/>
                </a:moveTo>
                <a:lnTo>
                  <a:pt x="51079" y="50723"/>
                </a:lnTo>
                <a:lnTo>
                  <a:pt x="51130" y="50596"/>
                </a:lnTo>
                <a:close/>
              </a:path>
              <a:path w="519430" h="81280" extrusionOk="0">
                <a:moveTo>
                  <a:pt x="58420" y="47929"/>
                </a:moveTo>
                <a:close/>
              </a:path>
              <a:path w="519430" h="81280" extrusionOk="0">
                <a:moveTo>
                  <a:pt x="58737" y="53136"/>
                </a:moveTo>
                <a:lnTo>
                  <a:pt x="58674" y="52997"/>
                </a:lnTo>
                <a:lnTo>
                  <a:pt x="58483" y="53022"/>
                </a:lnTo>
                <a:lnTo>
                  <a:pt x="58204" y="53060"/>
                </a:lnTo>
                <a:lnTo>
                  <a:pt x="57721" y="53111"/>
                </a:lnTo>
                <a:lnTo>
                  <a:pt x="57137" y="53136"/>
                </a:lnTo>
                <a:lnTo>
                  <a:pt x="56743" y="53073"/>
                </a:lnTo>
                <a:lnTo>
                  <a:pt x="56311" y="53098"/>
                </a:lnTo>
                <a:lnTo>
                  <a:pt x="56121" y="53111"/>
                </a:lnTo>
                <a:lnTo>
                  <a:pt x="55930" y="53060"/>
                </a:lnTo>
                <a:lnTo>
                  <a:pt x="55791" y="53035"/>
                </a:lnTo>
                <a:lnTo>
                  <a:pt x="55587" y="52997"/>
                </a:lnTo>
                <a:lnTo>
                  <a:pt x="55397" y="53009"/>
                </a:lnTo>
                <a:lnTo>
                  <a:pt x="55232" y="52984"/>
                </a:lnTo>
                <a:lnTo>
                  <a:pt x="55067" y="52997"/>
                </a:lnTo>
                <a:lnTo>
                  <a:pt x="54927" y="53009"/>
                </a:lnTo>
                <a:lnTo>
                  <a:pt x="54851" y="53162"/>
                </a:lnTo>
                <a:lnTo>
                  <a:pt x="54952" y="53289"/>
                </a:lnTo>
                <a:lnTo>
                  <a:pt x="55079" y="53390"/>
                </a:lnTo>
                <a:lnTo>
                  <a:pt x="55219" y="53454"/>
                </a:lnTo>
                <a:lnTo>
                  <a:pt x="55308" y="53581"/>
                </a:lnTo>
                <a:lnTo>
                  <a:pt x="55537" y="53619"/>
                </a:lnTo>
                <a:lnTo>
                  <a:pt x="55689" y="53670"/>
                </a:lnTo>
                <a:lnTo>
                  <a:pt x="55918" y="53721"/>
                </a:lnTo>
                <a:lnTo>
                  <a:pt x="56083" y="53746"/>
                </a:lnTo>
                <a:lnTo>
                  <a:pt x="56349" y="53771"/>
                </a:lnTo>
                <a:lnTo>
                  <a:pt x="56857" y="53746"/>
                </a:lnTo>
                <a:lnTo>
                  <a:pt x="57061" y="53746"/>
                </a:lnTo>
                <a:lnTo>
                  <a:pt x="57277" y="53721"/>
                </a:lnTo>
                <a:lnTo>
                  <a:pt x="57404" y="53657"/>
                </a:lnTo>
                <a:lnTo>
                  <a:pt x="57594" y="53632"/>
                </a:lnTo>
                <a:lnTo>
                  <a:pt x="57797" y="53632"/>
                </a:lnTo>
                <a:lnTo>
                  <a:pt x="57975" y="53530"/>
                </a:lnTo>
                <a:lnTo>
                  <a:pt x="58140" y="53492"/>
                </a:lnTo>
                <a:lnTo>
                  <a:pt x="58331" y="53403"/>
                </a:lnTo>
                <a:lnTo>
                  <a:pt x="58496" y="53289"/>
                </a:lnTo>
                <a:lnTo>
                  <a:pt x="58661" y="53289"/>
                </a:lnTo>
                <a:lnTo>
                  <a:pt x="58737" y="53136"/>
                </a:lnTo>
                <a:close/>
              </a:path>
              <a:path w="519430" h="81280" extrusionOk="0">
                <a:moveTo>
                  <a:pt x="59524" y="47129"/>
                </a:moveTo>
                <a:lnTo>
                  <a:pt x="58572" y="47840"/>
                </a:lnTo>
                <a:lnTo>
                  <a:pt x="58432" y="47942"/>
                </a:lnTo>
                <a:lnTo>
                  <a:pt x="58585" y="48006"/>
                </a:lnTo>
                <a:lnTo>
                  <a:pt x="58801" y="47904"/>
                </a:lnTo>
                <a:lnTo>
                  <a:pt x="58940" y="47840"/>
                </a:lnTo>
                <a:lnTo>
                  <a:pt x="59080" y="47777"/>
                </a:lnTo>
                <a:lnTo>
                  <a:pt x="59372" y="47574"/>
                </a:lnTo>
                <a:lnTo>
                  <a:pt x="59524" y="47129"/>
                </a:lnTo>
                <a:close/>
              </a:path>
              <a:path w="519430" h="81280" extrusionOk="0">
                <a:moveTo>
                  <a:pt x="60794" y="57454"/>
                </a:moveTo>
                <a:close/>
              </a:path>
              <a:path w="519430" h="81280" extrusionOk="0">
                <a:moveTo>
                  <a:pt x="62306" y="56210"/>
                </a:moveTo>
                <a:close/>
              </a:path>
              <a:path w="519430" h="81280" extrusionOk="0">
                <a:moveTo>
                  <a:pt x="62915" y="55448"/>
                </a:moveTo>
                <a:lnTo>
                  <a:pt x="62725" y="55549"/>
                </a:lnTo>
                <a:lnTo>
                  <a:pt x="62509" y="55727"/>
                </a:lnTo>
                <a:lnTo>
                  <a:pt x="62077" y="56007"/>
                </a:lnTo>
                <a:lnTo>
                  <a:pt x="61937" y="56159"/>
                </a:lnTo>
                <a:lnTo>
                  <a:pt x="61683" y="56413"/>
                </a:lnTo>
                <a:lnTo>
                  <a:pt x="61506" y="56502"/>
                </a:lnTo>
                <a:lnTo>
                  <a:pt x="61252" y="56680"/>
                </a:lnTo>
                <a:lnTo>
                  <a:pt x="61023" y="56845"/>
                </a:lnTo>
                <a:lnTo>
                  <a:pt x="60871" y="56959"/>
                </a:lnTo>
                <a:lnTo>
                  <a:pt x="60909" y="57086"/>
                </a:lnTo>
                <a:lnTo>
                  <a:pt x="61150" y="57035"/>
                </a:lnTo>
                <a:lnTo>
                  <a:pt x="61341" y="56921"/>
                </a:lnTo>
                <a:lnTo>
                  <a:pt x="61531" y="56807"/>
                </a:lnTo>
                <a:lnTo>
                  <a:pt x="61747" y="56680"/>
                </a:lnTo>
                <a:lnTo>
                  <a:pt x="62217" y="56337"/>
                </a:lnTo>
                <a:lnTo>
                  <a:pt x="62915" y="55448"/>
                </a:lnTo>
                <a:close/>
              </a:path>
              <a:path w="519430" h="81280" extrusionOk="0">
                <a:moveTo>
                  <a:pt x="63347" y="59588"/>
                </a:moveTo>
                <a:close/>
              </a:path>
              <a:path w="519430" h="81280" extrusionOk="0">
                <a:moveTo>
                  <a:pt x="64960" y="59524"/>
                </a:moveTo>
                <a:close/>
              </a:path>
              <a:path w="519430" h="81280" extrusionOk="0">
                <a:moveTo>
                  <a:pt x="65468" y="56426"/>
                </a:moveTo>
                <a:lnTo>
                  <a:pt x="64160" y="57518"/>
                </a:lnTo>
                <a:lnTo>
                  <a:pt x="63881" y="57797"/>
                </a:lnTo>
                <a:lnTo>
                  <a:pt x="63665" y="57975"/>
                </a:lnTo>
                <a:lnTo>
                  <a:pt x="63538" y="58102"/>
                </a:lnTo>
                <a:lnTo>
                  <a:pt x="63411" y="58166"/>
                </a:lnTo>
                <a:lnTo>
                  <a:pt x="62915" y="58534"/>
                </a:lnTo>
                <a:lnTo>
                  <a:pt x="62522" y="58839"/>
                </a:lnTo>
                <a:lnTo>
                  <a:pt x="62153" y="59105"/>
                </a:lnTo>
                <a:lnTo>
                  <a:pt x="61595" y="59270"/>
                </a:lnTo>
                <a:lnTo>
                  <a:pt x="60807" y="59448"/>
                </a:lnTo>
                <a:lnTo>
                  <a:pt x="60845" y="59309"/>
                </a:lnTo>
                <a:lnTo>
                  <a:pt x="61099" y="59080"/>
                </a:lnTo>
                <a:lnTo>
                  <a:pt x="61226" y="59080"/>
                </a:lnTo>
                <a:lnTo>
                  <a:pt x="61239" y="58953"/>
                </a:lnTo>
                <a:lnTo>
                  <a:pt x="61366" y="58940"/>
                </a:lnTo>
                <a:lnTo>
                  <a:pt x="61518" y="58826"/>
                </a:lnTo>
                <a:lnTo>
                  <a:pt x="62598" y="57721"/>
                </a:lnTo>
                <a:lnTo>
                  <a:pt x="62903" y="57442"/>
                </a:lnTo>
                <a:lnTo>
                  <a:pt x="63017" y="57302"/>
                </a:lnTo>
                <a:lnTo>
                  <a:pt x="63233" y="57111"/>
                </a:lnTo>
                <a:lnTo>
                  <a:pt x="63373" y="56908"/>
                </a:lnTo>
                <a:lnTo>
                  <a:pt x="63512" y="56845"/>
                </a:lnTo>
                <a:lnTo>
                  <a:pt x="63588" y="56692"/>
                </a:lnTo>
                <a:lnTo>
                  <a:pt x="63957" y="56349"/>
                </a:lnTo>
                <a:lnTo>
                  <a:pt x="64389" y="55829"/>
                </a:lnTo>
                <a:lnTo>
                  <a:pt x="63690" y="56273"/>
                </a:lnTo>
                <a:lnTo>
                  <a:pt x="63207" y="56756"/>
                </a:lnTo>
                <a:lnTo>
                  <a:pt x="62699" y="57175"/>
                </a:lnTo>
                <a:lnTo>
                  <a:pt x="61277" y="58381"/>
                </a:lnTo>
                <a:lnTo>
                  <a:pt x="61023" y="58547"/>
                </a:lnTo>
                <a:lnTo>
                  <a:pt x="60807" y="58648"/>
                </a:lnTo>
                <a:lnTo>
                  <a:pt x="60083" y="59309"/>
                </a:lnTo>
                <a:lnTo>
                  <a:pt x="59766" y="59588"/>
                </a:lnTo>
                <a:lnTo>
                  <a:pt x="59626" y="59880"/>
                </a:lnTo>
                <a:lnTo>
                  <a:pt x="59867" y="59893"/>
                </a:lnTo>
                <a:lnTo>
                  <a:pt x="60096" y="59969"/>
                </a:lnTo>
                <a:lnTo>
                  <a:pt x="60363" y="59982"/>
                </a:lnTo>
                <a:lnTo>
                  <a:pt x="60528" y="59969"/>
                </a:lnTo>
                <a:lnTo>
                  <a:pt x="61899" y="60058"/>
                </a:lnTo>
                <a:lnTo>
                  <a:pt x="62064" y="59969"/>
                </a:lnTo>
                <a:lnTo>
                  <a:pt x="62344" y="59690"/>
                </a:lnTo>
                <a:lnTo>
                  <a:pt x="62598" y="59486"/>
                </a:lnTo>
                <a:lnTo>
                  <a:pt x="63703" y="58483"/>
                </a:lnTo>
                <a:lnTo>
                  <a:pt x="63982" y="58166"/>
                </a:lnTo>
                <a:lnTo>
                  <a:pt x="64173" y="57975"/>
                </a:lnTo>
                <a:lnTo>
                  <a:pt x="64401" y="57721"/>
                </a:lnTo>
                <a:lnTo>
                  <a:pt x="64693" y="57442"/>
                </a:lnTo>
                <a:lnTo>
                  <a:pt x="64897" y="57175"/>
                </a:lnTo>
                <a:lnTo>
                  <a:pt x="65112" y="56984"/>
                </a:lnTo>
                <a:lnTo>
                  <a:pt x="65239" y="56769"/>
                </a:lnTo>
                <a:lnTo>
                  <a:pt x="65468" y="56426"/>
                </a:lnTo>
                <a:close/>
              </a:path>
              <a:path w="519430" h="81280" extrusionOk="0">
                <a:moveTo>
                  <a:pt x="65735" y="59131"/>
                </a:moveTo>
                <a:close/>
              </a:path>
              <a:path w="519430" h="81280" extrusionOk="0">
                <a:moveTo>
                  <a:pt x="65925" y="57518"/>
                </a:moveTo>
                <a:close/>
              </a:path>
              <a:path w="519430" h="81280" extrusionOk="0">
                <a:moveTo>
                  <a:pt x="67297" y="57912"/>
                </a:moveTo>
                <a:close/>
              </a:path>
              <a:path w="519430" h="81280" extrusionOk="0">
                <a:moveTo>
                  <a:pt x="68033" y="55740"/>
                </a:moveTo>
                <a:close/>
              </a:path>
              <a:path w="519430" h="81280" extrusionOk="0">
                <a:moveTo>
                  <a:pt x="69342" y="56235"/>
                </a:moveTo>
                <a:lnTo>
                  <a:pt x="69215" y="56299"/>
                </a:lnTo>
                <a:lnTo>
                  <a:pt x="68935" y="56540"/>
                </a:lnTo>
                <a:lnTo>
                  <a:pt x="68732" y="56756"/>
                </a:lnTo>
                <a:lnTo>
                  <a:pt x="68021" y="57327"/>
                </a:lnTo>
                <a:lnTo>
                  <a:pt x="67894" y="57454"/>
                </a:lnTo>
                <a:lnTo>
                  <a:pt x="67398" y="57823"/>
                </a:lnTo>
                <a:lnTo>
                  <a:pt x="67259" y="57962"/>
                </a:lnTo>
                <a:lnTo>
                  <a:pt x="67005" y="58140"/>
                </a:lnTo>
                <a:lnTo>
                  <a:pt x="66763" y="58254"/>
                </a:lnTo>
                <a:lnTo>
                  <a:pt x="66573" y="58483"/>
                </a:lnTo>
                <a:lnTo>
                  <a:pt x="66167" y="58813"/>
                </a:lnTo>
                <a:lnTo>
                  <a:pt x="65849" y="59067"/>
                </a:lnTo>
                <a:lnTo>
                  <a:pt x="65620" y="59194"/>
                </a:lnTo>
                <a:lnTo>
                  <a:pt x="65430" y="59245"/>
                </a:lnTo>
                <a:lnTo>
                  <a:pt x="65239" y="59334"/>
                </a:lnTo>
                <a:lnTo>
                  <a:pt x="64960" y="59524"/>
                </a:lnTo>
                <a:lnTo>
                  <a:pt x="64770" y="59601"/>
                </a:lnTo>
                <a:lnTo>
                  <a:pt x="64579" y="59639"/>
                </a:lnTo>
                <a:lnTo>
                  <a:pt x="64439" y="59613"/>
                </a:lnTo>
                <a:lnTo>
                  <a:pt x="64490" y="59245"/>
                </a:lnTo>
                <a:lnTo>
                  <a:pt x="65798" y="58166"/>
                </a:lnTo>
                <a:lnTo>
                  <a:pt x="66065" y="57962"/>
                </a:lnTo>
                <a:lnTo>
                  <a:pt x="66154" y="57823"/>
                </a:lnTo>
                <a:lnTo>
                  <a:pt x="66560" y="57429"/>
                </a:lnTo>
                <a:lnTo>
                  <a:pt x="66636" y="57302"/>
                </a:lnTo>
                <a:lnTo>
                  <a:pt x="67043" y="56959"/>
                </a:lnTo>
                <a:lnTo>
                  <a:pt x="67221" y="56692"/>
                </a:lnTo>
                <a:lnTo>
                  <a:pt x="67475" y="56413"/>
                </a:lnTo>
                <a:lnTo>
                  <a:pt x="67576" y="56222"/>
                </a:lnTo>
                <a:lnTo>
                  <a:pt x="67754" y="56032"/>
                </a:lnTo>
                <a:lnTo>
                  <a:pt x="67970" y="55778"/>
                </a:lnTo>
                <a:lnTo>
                  <a:pt x="67132" y="56413"/>
                </a:lnTo>
                <a:lnTo>
                  <a:pt x="66903" y="56654"/>
                </a:lnTo>
                <a:lnTo>
                  <a:pt x="65925" y="57518"/>
                </a:lnTo>
                <a:lnTo>
                  <a:pt x="65430" y="57950"/>
                </a:lnTo>
                <a:lnTo>
                  <a:pt x="64782" y="58534"/>
                </a:lnTo>
                <a:lnTo>
                  <a:pt x="64554" y="58686"/>
                </a:lnTo>
                <a:lnTo>
                  <a:pt x="64020" y="59118"/>
                </a:lnTo>
                <a:lnTo>
                  <a:pt x="63347" y="59588"/>
                </a:lnTo>
                <a:lnTo>
                  <a:pt x="62636" y="60071"/>
                </a:lnTo>
                <a:lnTo>
                  <a:pt x="63423" y="60147"/>
                </a:lnTo>
                <a:lnTo>
                  <a:pt x="64249" y="60159"/>
                </a:lnTo>
                <a:lnTo>
                  <a:pt x="65074" y="60274"/>
                </a:lnTo>
                <a:lnTo>
                  <a:pt x="65328" y="60210"/>
                </a:lnTo>
                <a:lnTo>
                  <a:pt x="65506" y="60058"/>
                </a:lnTo>
                <a:lnTo>
                  <a:pt x="65963" y="59639"/>
                </a:lnTo>
                <a:lnTo>
                  <a:pt x="66192" y="59372"/>
                </a:lnTo>
                <a:lnTo>
                  <a:pt x="66954" y="58788"/>
                </a:lnTo>
                <a:lnTo>
                  <a:pt x="67856" y="57962"/>
                </a:lnTo>
                <a:lnTo>
                  <a:pt x="68453" y="57302"/>
                </a:lnTo>
                <a:lnTo>
                  <a:pt x="68846" y="56908"/>
                </a:lnTo>
                <a:lnTo>
                  <a:pt x="69329" y="56273"/>
                </a:lnTo>
                <a:close/>
              </a:path>
              <a:path w="519430" h="81280" extrusionOk="0">
                <a:moveTo>
                  <a:pt x="69557" y="57683"/>
                </a:moveTo>
                <a:lnTo>
                  <a:pt x="68884" y="58140"/>
                </a:lnTo>
                <a:lnTo>
                  <a:pt x="68694" y="58305"/>
                </a:lnTo>
                <a:lnTo>
                  <a:pt x="68516" y="58394"/>
                </a:lnTo>
                <a:lnTo>
                  <a:pt x="68300" y="58597"/>
                </a:lnTo>
                <a:lnTo>
                  <a:pt x="68122" y="58712"/>
                </a:lnTo>
                <a:lnTo>
                  <a:pt x="67830" y="58940"/>
                </a:lnTo>
                <a:lnTo>
                  <a:pt x="67640" y="59169"/>
                </a:lnTo>
                <a:lnTo>
                  <a:pt x="67424" y="59283"/>
                </a:lnTo>
                <a:lnTo>
                  <a:pt x="67170" y="59499"/>
                </a:lnTo>
                <a:lnTo>
                  <a:pt x="67005" y="59664"/>
                </a:lnTo>
                <a:lnTo>
                  <a:pt x="66751" y="59944"/>
                </a:lnTo>
                <a:lnTo>
                  <a:pt x="67030" y="59867"/>
                </a:lnTo>
                <a:lnTo>
                  <a:pt x="67221" y="59791"/>
                </a:lnTo>
                <a:lnTo>
                  <a:pt x="67373" y="59664"/>
                </a:lnTo>
                <a:lnTo>
                  <a:pt x="67576" y="59601"/>
                </a:lnTo>
                <a:lnTo>
                  <a:pt x="67868" y="59423"/>
                </a:lnTo>
                <a:lnTo>
                  <a:pt x="68110" y="59283"/>
                </a:lnTo>
                <a:lnTo>
                  <a:pt x="68313" y="59169"/>
                </a:lnTo>
                <a:lnTo>
                  <a:pt x="68440" y="59093"/>
                </a:lnTo>
                <a:lnTo>
                  <a:pt x="68795" y="58801"/>
                </a:lnTo>
                <a:lnTo>
                  <a:pt x="69316" y="58267"/>
                </a:lnTo>
                <a:lnTo>
                  <a:pt x="69405" y="58115"/>
                </a:lnTo>
                <a:lnTo>
                  <a:pt x="69545" y="57861"/>
                </a:lnTo>
                <a:lnTo>
                  <a:pt x="69557" y="57683"/>
                </a:lnTo>
                <a:close/>
              </a:path>
              <a:path w="519430" h="81280" extrusionOk="0">
                <a:moveTo>
                  <a:pt x="70294" y="45542"/>
                </a:moveTo>
                <a:lnTo>
                  <a:pt x="70142" y="45554"/>
                </a:lnTo>
                <a:lnTo>
                  <a:pt x="70002" y="45554"/>
                </a:lnTo>
                <a:lnTo>
                  <a:pt x="69850" y="45554"/>
                </a:lnTo>
                <a:lnTo>
                  <a:pt x="69723" y="45593"/>
                </a:lnTo>
                <a:lnTo>
                  <a:pt x="69519" y="45694"/>
                </a:lnTo>
                <a:lnTo>
                  <a:pt x="69342" y="45872"/>
                </a:lnTo>
                <a:lnTo>
                  <a:pt x="69227" y="45999"/>
                </a:lnTo>
                <a:lnTo>
                  <a:pt x="69176" y="46139"/>
                </a:lnTo>
                <a:lnTo>
                  <a:pt x="69329" y="46050"/>
                </a:lnTo>
                <a:lnTo>
                  <a:pt x="69469" y="45986"/>
                </a:lnTo>
                <a:lnTo>
                  <a:pt x="69608" y="45885"/>
                </a:lnTo>
                <a:lnTo>
                  <a:pt x="69900" y="45745"/>
                </a:lnTo>
                <a:lnTo>
                  <a:pt x="70104" y="45643"/>
                </a:lnTo>
                <a:lnTo>
                  <a:pt x="70294" y="45542"/>
                </a:lnTo>
                <a:close/>
              </a:path>
              <a:path w="519430" h="81280" extrusionOk="0">
                <a:moveTo>
                  <a:pt x="71183" y="56286"/>
                </a:moveTo>
                <a:lnTo>
                  <a:pt x="70980" y="56489"/>
                </a:lnTo>
                <a:lnTo>
                  <a:pt x="70751" y="56629"/>
                </a:lnTo>
                <a:lnTo>
                  <a:pt x="70459" y="56870"/>
                </a:lnTo>
                <a:lnTo>
                  <a:pt x="70180" y="57111"/>
                </a:lnTo>
                <a:lnTo>
                  <a:pt x="70002" y="57619"/>
                </a:lnTo>
                <a:lnTo>
                  <a:pt x="69875" y="57899"/>
                </a:lnTo>
                <a:lnTo>
                  <a:pt x="70383" y="57353"/>
                </a:lnTo>
                <a:lnTo>
                  <a:pt x="70739" y="56845"/>
                </a:lnTo>
                <a:lnTo>
                  <a:pt x="71056" y="56489"/>
                </a:lnTo>
                <a:lnTo>
                  <a:pt x="71183" y="56286"/>
                </a:lnTo>
                <a:close/>
              </a:path>
              <a:path w="519430" h="81280" extrusionOk="0">
                <a:moveTo>
                  <a:pt x="72136" y="60045"/>
                </a:moveTo>
                <a:close/>
              </a:path>
              <a:path w="519430" h="81280" extrusionOk="0">
                <a:moveTo>
                  <a:pt x="72237" y="45554"/>
                </a:moveTo>
                <a:lnTo>
                  <a:pt x="72009" y="45580"/>
                </a:lnTo>
                <a:lnTo>
                  <a:pt x="71869" y="45681"/>
                </a:lnTo>
                <a:lnTo>
                  <a:pt x="71628" y="45681"/>
                </a:lnTo>
                <a:lnTo>
                  <a:pt x="71526" y="45821"/>
                </a:lnTo>
                <a:lnTo>
                  <a:pt x="71412" y="45974"/>
                </a:lnTo>
                <a:lnTo>
                  <a:pt x="71640" y="45897"/>
                </a:lnTo>
                <a:lnTo>
                  <a:pt x="71780" y="45859"/>
                </a:lnTo>
                <a:lnTo>
                  <a:pt x="71945" y="45821"/>
                </a:lnTo>
                <a:lnTo>
                  <a:pt x="72072" y="45732"/>
                </a:lnTo>
                <a:lnTo>
                  <a:pt x="72212" y="45643"/>
                </a:lnTo>
                <a:close/>
              </a:path>
              <a:path w="519430" h="81280" extrusionOk="0">
                <a:moveTo>
                  <a:pt x="72428" y="56832"/>
                </a:moveTo>
                <a:lnTo>
                  <a:pt x="71755" y="57289"/>
                </a:lnTo>
                <a:lnTo>
                  <a:pt x="71399" y="57619"/>
                </a:lnTo>
                <a:lnTo>
                  <a:pt x="71272" y="57696"/>
                </a:lnTo>
                <a:lnTo>
                  <a:pt x="70573" y="58458"/>
                </a:lnTo>
                <a:lnTo>
                  <a:pt x="70319" y="58610"/>
                </a:lnTo>
                <a:lnTo>
                  <a:pt x="70180" y="58775"/>
                </a:lnTo>
                <a:lnTo>
                  <a:pt x="69964" y="58826"/>
                </a:lnTo>
                <a:lnTo>
                  <a:pt x="69545" y="59169"/>
                </a:lnTo>
                <a:lnTo>
                  <a:pt x="68872" y="59563"/>
                </a:lnTo>
                <a:lnTo>
                  <a:pt x="68199" y="60071"/>
                </a:lnTo>
                <a:lnTo>
                  <a:pt x="68097" y="60236"/>
                </a:lnTo>
                <a:lnTo>
                  <a:pt x="68249" y="60312"/>
                </a:lnTo>
                <a:lnTo>
                  <a:pt x="69176" y="60071"/>
                </a:lnTo>
                <a:lnTo>
                  <a:pt x="69443" y="59893"/>
                </a:lnTo>
                <a:lnTo>
                  <a:pt x="69773" y="59651"/>
                </a:lnTo>
                <a:lnTo>
                  <a:pt x="70180" y="59296"/>
                </a:lnTo>
                <a:lnTo>
                  <a:pt x="70358" y="59169"/>
                </a:lnTo>
                <a:lnTo>
                  <a:pt x="70523" y="59042"/>
                </a:lnTo>
                <a:lnTo>
                  <a:pt x="70967" y="58610"/>
                </a:lnTo>
                <a:lnTo>
                  <a:pt x="71081" y="58458"/>
                </a:lnTo>
                <a:lnTo>
                  <a:pt x="71259" y="58254"/>
                </a:lnTo>
                <a:lnTo>
                  <a:pt x="71920" y="57531"/>
                </a:lnTo>
                <a:lnTo>
                  <a:pt x="72224" y="57124"/>
                </a:lnTo>
                <a:lnTo>
                  <a:pt x="72415" y="56908"/>
                </a:lnTo>
                <a:close/>
              </a:path>
              <a:path w="519430" h="81280" extrusionOk="0">
                <a:moveTo>
                  <a:pt x="74091" y="56997"/>
                </a:moveTo>
                <a:lnTo>
                  <a:pt x="73698" y="57264"/>
                </a:lnTo>
                <a:lnTo>
                  <a:pt x="73406" y="57569"/>
                </a:lnTo>
                <a:lnTo>
                  <a:pt x="73101" y="57810"/>
                </a:lnTo>
                <a:lnTo>
                  <a:pt x="72948" y="57924"/>
                </a:lnTo>
                <a:lnTo>
                  <a:pt x="71805" y="58839"/>
                </a:lnTo>
                <a:lnTo>
                  <a:pt x="71640" y="58940"/>
                </a:lnTo>
                <a:lnTo>
                  <a:pt x="71323" y="59194"/>
                </a:lnTo>
                <a:lnTo>
                  <a:pt x="70624" y="59664"/>
                </a:lnTo>
                <a:lnTo>
                  <a:pt x="70485" y="59778"/>
                </a:lnTo>
                <a:lnTo>
                  <a:pt x="70307" y="59867"/>
                </a:lnTo>
                <a:lnTo>
                  <a:pt x="69977" y="60198"/>
                </a:lnTo>
                <a:lnTo>
                  <a:pt x="69837" y="60388"/>
                </a:lnTo>
                <a:lnTo>
                  <a:pt x="70294" y="60363"/>
                </a:lnTo>
                <a:lnTo>
                  <a:pt x="70751" y="60198"/>
                </a:lnTo>
                <a:lnTo>
                  <a:pt x="71081" y="60007"/>
                </a:lnTo>
                <a:lnTo>
                  <a:pt x="71793" y="59537"/>
                </a:lnTo>
                <a:lnTo>
                  <a:pt x="72059" y="59359"/>
                </a:lnTo>
                <a:lnTo>
                  <a:pt x="72250" y="59080"/>
                </a:lnTo>
                <a:lnTo>
                  <a:pt x="72402" y="58940"/>
                </a:lnTo>
                <a:lnTo>
                  <a:pt x="72682" y="58648"/>
                </a:lnTo>
                <a:lnTo>
                  <a:pt x="72872" y="58496"/>
                </a:lnTo>
                <a:lnTo>
                  <a:pt x="73012" y="58381"/>
                </a:lnTo>
                <a:lnTo>
                  <a:pt x="73571" y="57721"/>
                </a:lnTo>
                <a:lnTo>
                  <a:pt x="73698" y="57619"/>
                </a:lnTo>
                <a:lnTo>
                  <a:pt x="73787" y="57429"/>
                </a:lnTo>
                <a:lnTo>
                  <a:pt x="73888" y="57277"/>
                </a:lnTo>
                <a:lnTo>
                  <a:pt x="74091" y="56997"/>
                </a:lnTo>
                <a:close/>
              </a:path>
              <a:path w="519430" h="81280" extrusionOk="0">
                <a:moveTo>
                  <a:pt x="75222" y="57886"/>
                </a:moveTo>
                <a:lnTo>
                  <a:pt x="75196" y="57734"/>
                </a:lnTo>
                <a:lnTo>
                  <a:pt x="75044" y="57810"/>
                </a:lnTo>
                <a:lnTo>
                  <a:pt x="74980" y="57937"/>
                </a:lnTo>
                <a:lnTo>
                  <a:pt x="74853" y="57988"/>
                </a:lnTo>
                <a:lnTo>
                  <a:pt x="74307" y="58483"/>
                </a:lnTo>
                <a:lnTo>
                  <a:pt x="74155" y="58610"/>
                </a:lnTo>
                <a:lnTo>
                  <a:pt x="73939" y="58775"/>
                </a:lnTo>
                <a:lnTo>
                  <a:pt x="73685" y="58940"/>
                </a:lnTo>
                <a:lnTo>
                  <a:pt x="73571" y="59067"/>
                </a:lnTo>
                <a:lnTo>
                  <a:pt x="72986" y="59499"/>
                </a:lnTo>
                <a:lnTo>
                  <a:pt x="72669" y="59715"/>
                </a:lnTo>
                <a:lnTo>
                  <a:pt x="72034" y="60121"/>
                </a:lnTo>
                <a:lnTo>
                  <a:pt x="71882" y="60198"/>
                </a:lnTo>
                <a:lnTo>
                  <a:pt x="71755" y="60515"/>
                </a:lnTo>
                <a:lnTo>
                  <a:pt x="71983" y="60477"/>
                </a:lnTo>
                <a:lnTo>
                  <a:pt x="72301" y="60477"/>
                </a:lnTo>
                <a:lnTo>
                  <a:pt x="72720" y="60337"/>
                </a:lnTo>
                <a:lnTo>
                  <a:pt x="73279" y="59969"/>
                </a:lnTo>
                <a:lnTo>
                  <a:pt x="73533" y="59715"/>
                </a:lnTo>
                <a:lnTo>
                  <a:pt x="73660" y="59651"/>
                </a:lnTo>
                <a:lnTo>
                  <a:pt x="74053" y="59283"/>
                </a:lnTo>
                <a:lnTo>
                  <a:pt x="74701" y="58610"/>
                </a:lnTo>
                <a:lnTo>
                  <a:pt x="75222" y="57886"/>
                </a:lnTo>
                <a:close/>
              </a:path>
              <a:path w="519430" h="81280" extrusionOk="0">
                <a:moveTo>
                  <a:pt x="77177" y="59359"/>
                </a:moveTo>
                <a:lnTo>
                  <a:pt x="77050" y="59474"/>
                </a:lnTo>
                <a:lnTo>
                  <a:pt x="76885" y="59563"/>
                </a:lnTo>
                <a:lnTo>
                  <a:pt x="76758" y="59664"/>
                </a:lnTo>
                <a:lnTo>
                  <a:pt x="76593" y="59778"/>
                </a:lnTo>
                <a:lnTo>
                  <a:pt x="76466" y="59817"/>
                </a:lnTo>
                <a:lnTo>
                  <a:pt x="76339" y="59918"/>
                </a:lnTo>
                <a:lnTo>
                  <a:pt x="76212" y="59982"/>
                </a:lnTo>
                <a:lnTo>
                  <a:pt x="76060" y="60096"/>
                </a:lnTo>
                <a:lnTo>
                  <a:pt x="75895" y="60210"/>
                </a:lnTo>
                <a:lnTo>
                  <a:pt x="75768" y="60312"/>
                </a:lnTo>
                <a:lnTo>
                  <a:pt x="75577" y="60452"/>
                </a:lnTo>
                <a:lnTo>
                  <a:pt x="75488" y="60579"/>
                </a:lnTo>
                <a:lnTo>
                  <a:pt x="75374" y="60731"/>
                </a:lnTo>
                <a:lnTo>
                  <a:pt x="75552" y="60782"/>
                </a:lnTo>
                <a:lnTo>
                  <a:pt x="75730" y="60782"/>
                </a:lnTo>
                <a:lnTo>
                  <a:pt x="75869" y="60769"/>
                </a:lnTo>
                <a:lnTo>
                  <a:pt x="76060" y="60680"/>
                </a:lnTo>
                <a:lnTo>
                  <a:pt x="76225" y="60617"/>
                </a:lnTo>
                <a:lnTo>
                  <a:pt x="76365" y="60591"/>
                </a:lnTo>
                <a:lnTo>
                  <a:pt x="76504" y="60477"/>
                </a:lnTo>
                <a:lnTo>
                  <a:pt x="76682" y="60388"/>
                </a:lnTo>
                <a:lnTo>
                  <a:pt x="76885" y="60210"/>
                </a:lnTo>
                <a:lnTo>
                  <a:pt x="77025" y="60096"/>
                </a:lnTo>
                <a:lnTo>
                  <a:pt x="77177" y="60020"/>
                </a:lnTo>
                <a:lnTo>
                  <a:pt x="77177" y="59359"/>
                </a:lnTo>
                <a:close/>
              </a:path>
              <a:path w="519430" h="81280" extrusionOk="0">
                <a:moveTo>
                  <a:pt x="77177" y="57721"/>
                </a:moveTo>
                <a:lnTo>
                  <a:pt x="76835" y="57988"/>
                </a:lnTo>
                <a:lnTo>
                  <a:pt x="76542" y="58178"/>
                </a:lnTo>
                <a:lnTo>
                  <a:pt x="76276" y="58407"/>
                </a:lnTo>
                <a:lnTo>
                  <a:pt x="74307" y="59804"/>
                </a:lnTo>
                <a:lnTo>
                  <a:pt x="73977" y="59994"/>
                </a:lnTo>
                <a:lnTo>
                  <a:pt x="73367" y="60591"/>
                </a:lnTo>
                <a:lnTo>
                  <a:pt x="73469" y="60731"/>
                </a:lnTo>
                <a:lnTo>
                  <a:pt x="73609" y="60718"/>
                </a:lnTo>
                <a:lnTo>
                  <a:pt x="73787" y="60680"/>
                </a:lnTo>
                <a:lnTo>
                  <a:pt x="74117" y="60591"/>
                </a:lnTo>
                <a:lnTo>
                  <a:pt x="74561" y="60388"/>
                </a:lnTo>
                <a:lnTo>
                  <a:pt x="74650" y="60261"/>
                </a:lnTo>
                <a:lnTo>
                  <a:pt x="75184" y="59893"/>
                </a:lnTo>
                <a:lnTo>
                  <a:pt x="75361" y="59690"/>
                </a:lnTo>
                <a:lnTo>
                  <a:pt x="75526" y="59588"/>
                </a:lnTo>
                <a:lnTo>
                  <a:pt x="75831" y="59283"/>
                </a:lnTo>
                <a:lnTo>
                  <a:pt x="75958" y="59207"/>
                </a:lnTo>
                <a:lnTo>
                  <a:pt x="76174" y="59016"/>
                </a:lnTo>
                <a:lnTo>
                  <a:pt x="76352" y="58801"/>
                </a:lnTo>
                <a:lnTo>
                  <a:pt x="76746" y="58407"/>
                </a:lnTo>
                <a:lnTo>
                  <a:pt x="77050" y="58127"/>
                </a:lnTo>
                <a:lnTo>
                  <a:pt x="77177" y="57988"/>
                </a:lnTo>
                <a:lnTo>
                  <a:pt x="77177" y="57721"/>
                </a:lnTo>
                <a:close/>
              </a:path>
              <a:path w="519430" h="81280" extrusionOk="0">
                <a:moveTo>
                  <a:pt x="77177" y="44119"/>
                </a:moveTo>
                <a:lnTo>
                  <a:pt x="74333" y="44119"/>
                </a:lnTo>
                <a:lnTo>
                  <a:pt x="73329" y="44246"/>
                </a:lnTo>
                <a:lnTo>
                  <a:pt x="72339" y="44246"/>
                </a:lnTo>
                <a:lnTo>
                  <a:pt x="71856" y="44373"/>
                </a:lnTo>
                <a:lnTo>
                  <a:pt x="71081" y="44373"/>
                </a:lnTo>
                <a:lnTo>
                  <a:pt x="68859" y="44500"/>
                </a:lnTo>
                <a:lnTo>
                  <a:pt x="66738" y="44500"/>
                </a:lnTo>
                <a:lnTo>
                  <a:pt x="66548" y="44627"/>
                </a:lnTo>
                <a:lnTo>
                  <a:pt x="63703" y="44627"/>
                </a:lnTo>
                <a:lnTo>
                  <a:pt x="62941" y="44754"/>
                </a:lnTo>
                <a:lnTo>
                  <a:pt x="62433" y="44627"/>
                </a:lnTo>
                <a:lnTo>
                  <a:pt x="62001" y="44754"/>
                </a:lnTo>
                <a:lnTo>
                  <a:pt x="61531" y="44627"/>
                </a:lnTo>
                <a:lnTo>
                  <a:pt x="60998" y="44754"/>
                </a:lnTo>
                <a:lnTo>
                  <a:pt x="59715" y="44754"/>
                </a:lnTo>
                <a:lnTo>
                  <a:pt x="58991" y="44881"/>
                </a:lnTo>
                <a:lnTo>
                  <a:pt x="55918" y="44881"/>
                </a:lnTo>
                <a:lnTo>
                  <a:pt x="55854" y="44754"/>
                </a:lnTo>
                <a:lnTo>
                  <a:pt x="55702" y="44754"/>
                </a:lnTo>
                <a:lnTo>
                  <a:pt x="54902" y="44627"/>
                </a:lnTo>
                <a:lnTo>
                  <a:pt x="54254" y="44627"/>
                </a:lnTo>
                <a:lnTo>
                  <a:pt x="52171" y="44500"/>
                </a:lnTo>
                <a:lnTo>
                  <a:pt x="51574" y="44500"/>
                </a:lnTo>
                <a:lnTo>
                  <a:pt x="50914" y="44373"/>
                </a:lnTo>
                <a:lnTo>
                  <a:pt x="50634" y="44373"/>
                </a:lnTo>
                <a:lnTo>
                  <a:pt x="50241" y="44246"/>
                </a:lnTo>
                <a:lnTo>
                  <a:pt x="49949" y="44246"/>
                </a:lnTo>
                <a:lnTo>
                  <a:pt x="49606" y="44119"/>
                </a:lnTo>
                <a:lnTo>
                  <a:pt x="49441" y="44119"/>
                </a:lnTo>
                <a:lnTo>
                  <a:pt x="49326" y="43992"/>
                </a:lnTo>
                <a:lnTo>
                  <a:pt x="48437" y="43738"/>
                </a:lnTo>
                <a:lnTo>
                  <a:pt x="48209" y="43738"/>
                </a:lnTo>
                <a:lnTo>
                  <a:pt x="47967" y="43611"/>
                </a:lnTo>
                <a:lnTo>
                  <a:pt x="47536" y="43611"/>
                </a:lnTo>
                <a:lnTo>
                  <a:pt x="47434" y="43484"/>
                </a:lnTo>
                <a:lnTo>
                  <a:pt x="47244" y="43484"/>
                </a:lnTo>
                <a:lnTo>
                  <a:pt x="46977" y="43357"/>
                </a:lnTo>
                <a:lnTo>
                  <a:pt x="46545" y="43230"/>
                </a:lnTo>
                <a:lnTo>
                  <a:pt x="46418" y="43230"/>
                </a:lnTo>
                <a:lnTo>
                  <a:pt x="44818" y="42722"/>
                </a:lnTo>
                <a:lnTo>
                  <a:pt x="44437" y="42595"/>
                </a:lnTo>
                <a:lnTo>
                  <a:pt x="44259" y="42595"/>
                </a:lnTo>
                <a:lnTo>
                  <a:pt x="43865" y="42468"/>
                </a:lnTo>
                <a:lnTo>
                  <a:pt x="43726" y="42341"/>
                </a:lnTo>
                <a:lnTo>
                  <a:pt x="43586" y="42341"/>
                </a:lnTo>
                <a:lnTo>
                  <a:pt x="43573" y="42214"/>
                </a:lnTo>
                <a:lnTo>
                  <a:pt x="43218" y="42214"/>
                </a:lnTo>
                <a:lnTo>
                  <a:pt x="43167" y="42087"/>
                </a:lnTo>
                <a:lnTo>
                  <a:pt x="42887" y="41960"/>
                </a:lnTo>
                <a:lnTo>
                  <a:pt x="42722" y="41960"/>
                </a:lnTo>
                <a:lnTo>
                  <a:pt x="42189" y="41579"/>
                </a:lnTo>
                <a:lnTo>
                  <a:pt x="41821" y="41452"/>
                </a:lnTo>
                <a:lnTo>
                  <a:pt x="40716" y="41198"/>
                </a:lnTo>
                <a:lnTo>
                  <a:pt x="40487" y="41198"/>
                </a:lnTo>
                <a:lnTo>
                  <a:pt x="40436" y="41071"/>
                </a:lnTo>
                <a:lnTo>
                  <a:pt x="40360" y="41198"/>
                </a:lnTo>
                <a:lnTo>
                  <a:pt x="40309" y="41071"/>
                </a:lnTo>
                <a:lnTo>
                  <a:pt x="39687" y="41071"/>
                </a:lnTo>
                <a:lnTo>
                  <a:pt x="39357" y="40944"/>
                </a:lnTo>
                <a:lnTo>
                  <a:pt x="38684" y="40944"/>
                </a:lnTo>
                <a:lnTo>
                  <a:pt x="37934" y="40817"/>
                </a:lnTo>
                <a:lnTo>
                  <a:pt x="37719" y="40817"/>
                </a:lnTo>
                <a:lnTo>
                  <a:pt x="37693" y="40944"/>
                </a:lnTo>
                <a:lnTo>
                  <a:pt x="37642" y="40817"/>
                </a:lnTo>
                <a:lnTo>
                  <a:pt x="35509" y="40817"/>
                </a:lnTo>
                <a:lnTo>
                  <a:pt x="35344" y="40690"/>
                </a:lnTo>
                <a:lnTo>
                  <a:pt x="34302" y="40690"/>
                </a:lnTo>
                <a:lnTo>
                  <a:pt x="34061" y="40563"/>
                </a:lnTo>
                <a:lnTo>
                  <a:pt x="33401" y="40563"/>
                </a:lnTo>
                <a:lnTo>
                  <a:pt x="33096" y="40436"/>
                </a:lnTo>
                <a:lnTo>
                  <a:pt x="32804" y="40309"/>
                </a:lnTo>
                <a:lnTo>
                  <a:pt x="32600" y="40309"/>
                </a:lnTo>
                <a:lnTo>
                  <a:pt x="32321" y="40182"/>
                </a:lnTo>
                <a:lnTo>
                  <a:pt x="31940" y="40182"/>
                </a:lnTo>
                <a:lnTo>
                  <a:pt x="31292" y="40055"/>
                </a:lnTo>
                <a:lnTo>
                  <a:pt x="31102" y="40055"/>
                </a:lnTo>
                <a:lnTo>
                  <a:pt x="30543" y="39928"/>
                </a:lnTo>
                <a:lnTo>
                  <a:pt x="29565" y="39928"/>
                </a:lnTo>
                <a:lnTo>
                  <a:pt x="29413" y="40055"/>
                </a:lnTo>
                <a:lnTo>
                  <a:pt x="29171" y="40182"/>
                </a:lnTo>
                <a:lnTo>
                  <a:pt x="28689" y="40436"/>
                </a:lnTo>
                <a:lnTo>
                  <a:pt x="28143" y="40779"/>
                </a:lnTo>
                <a:lnTo>
                  <a:pt x="28143" y="41706"/>
                </a:lnTo>
                <a:lnTo>
                  <a:pt x="28028" y="41960"/>
                </a:lnTo>
                <a:lnTo>
                  <a:pt x="27952" y="42087"/>
                </a:lnTo>
                <a:lnTo>
                  <a:pt x="27457" y="42595"/>
                </a:lnTo>
                <a:lnTo>
                  <a:pt x="27101" y="42722"/>
                </a:lnTo>
                <a:lnTo>
                  <a:pt x="26987" y="42849"/>
                </a:lnTo>
                <a:lnTo>
                  <a:pt x="26238" y="43103"/>
                </a:lnTo>
                <a:lnTo>
                  <a:pt x="25819" y="42976"/>
                </a:lnTo>
                <a:lnTo>
                  <a:pt x="25641" y="42976"/>
                </a:lnTo>
                <a:lnTo>
                  <a:pt x="25539" y="42849"/>
                </a:lnTo>
                <a:lnTo>
                  <a:pt x="25400" y="42849"/>
                </a:lnTo>
                <a:lnTo>
                  <a:pt x="25374" y="42722"/>
                </a:lnTo>
                <a:lnTo>
                  <a:pt x="25641" y="42722"/>
                </a:lnTo>
                <a:lnTo>
                  <a:pt x="25857" y="42595"/>
                </a:lnTo>
                <a:lnTo>
                  <a:pt x="27089" y="42087"/>
                </a:lnTo>
                <a:lnTo>
                  <a:pt x="27216" y="41960"/>
                </a:lnTo>
                <a:lnTo>
                  <a:pt x="27457" y="41833"/>
                </a:lnTo>
                <a:lnTo>
                  <a:pt x="27609" y="41833"/>
                </a:lnTo>
                <a:lnTo>
                  <a:pt x="27609" y="41706"/>
                </a:lnTo>
                <a:lnTo>
                  <a:pt x="28003" y="41579"/>
                </a:lnTo>
                <a:lnTo>
                  <a:pt x="28143" y="41706"/>
                </a:lnTo>
                <a:lnTo>
                  <a:pt x="28143" y="40779"/>
                </a:lnTo>
                <a:lnTo>
                  <a:pt x="28003" y="40817"/>
                </a:lnTo>
                <a:lnTo>
                  <a:pt x="27813" y="40944"/>
                </a:lnTo>
                <a:lnTo>
                  <a:pt x="27686" y="41071"/>
                </a:lnTo>
                <a:lnTo>
                  <a:pt x="27482" y="41198"/>
                </a:lnTo>
                <a:lnTo>
                  <a:pt x="27254" y="41325"/>
                </a:lnTo>
                <a:lnTo>
                  <a:pt x="27139" y="41452"/>
                </a:lnTo>
                <a:lnTo>
                  <a:pt x="26581" y="41579"/>
                </a:lnTo>
                <a:lnTo>
                  <a:pt x="26517" y="41706"/>
                </a:lnTo>
                <a:lnTo>
                  <a:pt x="26390" y="41706"/>
                </a:lnTo>
                <a:lnTo>
                  <a:pt x="25857" y="41833"/>
                </a:lnTo>
                <a:lnTo>
                  <a:pt x="24892" y="42214"/>
                </a:lnTo>
                <a:lnTo>
                  <a:pt x="23990" y="42341"/>
                </a:lnTo>
                <a:lnTo>
                  <a:pt x="23317" y="42341"/>
                </a:lnTo>
                <a:lnTo>
                  <a:pt x="23304" y="42468"/>
                </a:lnTo>
                <a:lnTo>
                  <a:pt x="23164" y="42722"/>
                </a:lnTo>
                <a:lnTo>
                  <a:pt x="23164" y="43865"/>
                </a:lnTo>
                <a:lnTo>
                  <a:pt x="23202" y="43992"/>
                </a:lnTo>
                <a:lnTo>
                  <a:pt x="23037" y="44119"/>
                </a:lnTo>
                <a:lnTo>
                  <a:pt x="22847" y="44119"/>
                </a:lnTo>
                <a:lnTo>
                  <a:pt x="22796" y="44246"/>
                </a:lnTo>
                <a:lnTo>
                  <a:pt x="22415" y="44246"/>
                </a:lnTo>
                <a:lnTo>
                  <a:pt x="22263" y="44373"/>
                </a:lnTo>
                <a:lnTo>
                  <a:pt x="21310" y="44500"/>
                </a:lnTo>
                <a:lnTo>
                  <a:pt x="20891" y="44627"/>
                </a:lnTo>
                <a:lnTo>
                  <a:pt x="18732" y="44627"/>
                </a:lnTo>
                <a:lnTo>
                  <a:pt x="17741" y="44754"/>
                </a:lnTo>
                <a:lnTo>
                  <a:pt x="16916" y="44754"/>
                </a:lnTo>
                <a:lnTo>
                  <a:pt x="16916" y="44627"/>
                </a:lnTo>
                <a:lnTo>
                  <a:pt x="16903" y="44754"/>
                </a:lnTo>
                <a:lnTo>
                  <a:pt x="16738" y="44754"/>
                </a:lnTo>
                <a:lnTo>
                  <a:pt x="16154" y="44627"/>
                </a:lnTo>
                <a:lnTo>
                  <a:pt x="16002" y="44754"/>
                </a:lnTo>
                <a:lnTo>
                  <a:pt x="15570" y="44627"/>
                </a:lnTo>
                <a:lnTo>
                  <a:pt x="14211" y="44627"/>
                </a:lnTo>
                <a:lnTo>
                  <a:pt x="12395" y="44373"/>
                </a:lnTo>
                <a:lnTo>
                  <a:pt x="11518" y="44373"/>
                </a:lnTo>
                <a:lnTo>
                  <a:pt x="11226" y="44246"/>
                </a:lnTo>
                <a:lnTo>
                  <a:pt x="8102" y="44246"/>
                </a:lnTo>
                <a:lnTo>
                  <a:pt x="7785" y="44119"/>
                </a:lnTo>
                <a:lnTo>
                  <a:pt x="5969" y="44119"/>
                </a:lnTo>
                <a:lnTo>
                  <a:pt x="5727" y="43992"/>
                </a:lnTo>
                <a:lnTo>
                  <a:pt x="2311" y="43992"/>
                </a:lnTo>
                <a:lnTo>
                  <a:pt x="2171" y="43865"/>
                </a:lnTo>
                <a:lnTo>
                  <a:pt x="1892" y="43865"/>
                </a:lnTo>
                <a:lnTo>
                  <a:pt x="1600" y="43992"/>
                </a:lnTo>
                <a:lnTo>
                  <a:pt x="0" y="43992"/>
                </a:lnTo>
                <a:lnTo>
                  <a:pt x="0" y="45262"/>
                </a:lnTo>
                <a:lnTo>
                  <a:pt x="101" y="45135"/>
                </a:lnTo>
                <a:lnTo>
                  <a:pt x="254" y="45135"/>
                </a:lnTo>
                <a:lnTo>
                  <a:pt x="711" y="44881"/>
                </a:lnTo>
                <a:lnTo>
                  <a:pt x="787" y="44754"/>
                </a:lnTo>
                <a:lnTo>
                  <a:pt x="1104" y="44754"/>
                </a:lnTo>
                <a:lnTo>
                  <a:pt x="1181" y="44881"/>
                </a:lnTo>
                <a:lnTo>
                  <a:pt x="1282" y="44754"/>
                </a:lnTo>
                <a:lnTo>
                  <a:pt x="1384" y="45008"/>
                </a:lnTo>
                <a:lnTo>
                  <a:pt x="1066" y="45262"/>
                </a:lnTo>
                <a:lnTo>
                  <a:pt x="914" y="45389"/>
                </a:lnTo>
                <a:lnTo>
                  <a:pt x="711" y="45643"/>
                </a:lnTo>
                <a:lnTo>
                  <a:pt x="381" y="45897"/>
                </a:lnTo>
                <a:lnTo>
                  <a:pt x="279" y="46024"/>
                </a:lnTo>
                <a:lnTo>
                  <a:pt x="254" y="46151"/>
                </a:lnTo>
                <a:lnTo>
                  <a:pt x="431" y="46151"/>
                </a:lnTo>
                <a:lnTo>
                  <a:pt x="495" y="46024"/>
                </a:lnTo>
                <a:lnTo>
                  <a:pt x="698" y="45897"/>
                </a:lnTo>
                <a:lnTo>
                  <a:pt x="977" y="45770"/>
                </a:lnTo>
                <a:lnTo>
                  <a:pt x="1155" y="45643"/>
                </a:lnTo>
                <a:lnTo>
                  <a:pt x="1181" y="45770"/>
                </a:lnTo>
                <a:lnTo>
                  <a:pt x="1206" y="45643"/>
                </a:lnTo>
                <a:lnTo>
                  <a:pt x="1346" y="45643"/>
                </a:lnTo>
                <a:lnTo>
                  <a:pt x="1409" y="45516"/>
                </a:lnTo>
                <a:lnTo>
                  <a:pt x="1828" y="45262"/>
                </a:lnTo>
                <a:lnTo>
                  <a:pt x="1981" y="45262"/>
                </a:lnTo>
                <a:lnTo>
                  <a:pt x="2032" y="45135"/>
                </a:lnTo>
                <a:lnTo>
                  <a:pt x="2247" y="45135"/>
                </a:lnTo>
                <a:lnTo>
                  <a:pt x="2463" y="45008"/>
                </a:lnTo>
                <a:lnTo>
                  <a:pt x="2590" y="44881"/>
                </a:lnTo>
                <a:lnTo>
                  <a:pt x="3086" y="44881"/>
                </a:lnTo>
                <a:lnTo>
                  <a:pt x="3073" y="45135"/>
                </a:lnTo>
                <a:lnTo>
                  <a:pt x="2590" y="45516"/>
                </a:lnTo>
                <a:lnTo>
                  <a:pt x="2159" y="45897"/>
                </a:lnTo>
                <a:lnTo>
                  <a:pt x="2120" y="46024"/>
                </a:lnTo>
                <a:lnTo>
                  <a:pt x="1828" y="46278"/>
                </a:lnTo>
                <a:lnTo>
                  <a:pt x="2032" y="46278"/>
                </a:lnTo>
                <a:lnTo>
                  <a:pt x="2159" y="46151"/>
                </a:lnTo>
                <a:lnTo>
                  <a:pt x="2451" y="46024"/>
                </a:lnTo>
                <a:lnTo>
                  <a:pt x="3009" y="45643"/>
                </a:lnTo>
                <a:lnTo>
                  <a:pt x="3162" y="45643"/>
                </a:lnTo>
                <a:lnTo>
                  <a:pt x="3302" y="45516"/>
                </a:lnTo>
                <a:lnTo>
                  <a:pt x="3441" y="45516"/>
                </a:lnTo>
                <a:lnTo>
                  <a:pt x="3733" y="45389"/>
                </a:lnTo>
                <a:lnTo>
                  <a:pt x="3835" y="45262"/>
                </a:lnTo>
                <a:lnTo>
                  <a:pt x="4241" y="45135"/>
                </a:lnTo>
                <a:lnTo>
                  <a:pt x="4318" y="45008"/>
                </a:lnTo>
                <a:lnTo>
                  <a:pt x="4432" y="45135"/>
                </a:lnTo>
                <a:lnTo>
                  <a:pt x="4521" y="45008"/>
                </a:lnTo>
                <a:lnTo>
                  <a:pt x="4762" y="44881"/>
                </a:lnTo>
                <a:lnTo>
                  <a:pt x="4902" y="44881"/>
                </a:lnTo>
                <a:lnTo>
                  <a:pt x="4927" y="45135"/>
                </a:lnTo>
                <a:lnTo>
                  <a:pt x="4737" y="45135"/>
                </a:lnTo>
                <a:lnTo>
                  <a:pt x="4711" y="45262"/>
                </a:lnTo>
                <a:lnTo>
                  <a:pt x="4521" y="45389"/>
                </a:lnTo>
                <a:lnTo>
                  <a:pt x="4394" y="45389"/>
                </a:lnTo>
                <a:lnTo>
                  <a:pt x="4279" y="45643"/>
                </a:lnTo>
                <a:lnTo>
                  <a:pt x="3746" y="46024"/>
                </a:lnTo>
                <a:lnTo>
                  <a:pt x="3619" y="46278"/>
                </a:lnTo>
                <a:lnTo>
                  <a:pt x="3949" y="46151"/>
                </a:lnTo>
                <a:lnTo>
                  <a:pt x="3962" y="46024"/>
                </a:lnTo>
                <a:lnTo>
                  <a:pt x="4851" y="45643"/>
                </a:lnTo>
                <a:lnTo>
                  <a:pt x="5041" y="45643"/>
                </a:lnTo>
                <a:lnTo>
                  <a:pt x="5880" y="45262"/>
                </a:lnTo>
                <a:lnTo>
                  <a:pt x="5994" y="45135"/>
                </a:lnTo>
                <a:lnTo>
                  <a:pt x="6642" y="45135"/>
                </a:lnTo>
                <a:lnTo>
                  <a:pt x="6629" y="45262"/>
                </a:lnTo>
                <a:lnTo>
                  <a:pt x="6502" y="45262"/>
                </a:lnTo>
                <a:lnTo>
                  <a:pt x="5956" y="45770"/>
                </a:lnTo>
                <a:lnTo>
                  <a:pt x="5892" y="45897"/>
                </a:lnTo>
                <a:lnTo>
                  <a:pt x="5461" y="46151"/>
                </a:lnTo>
                <a:lnTo>
                  <a:pt x="5308" y="46405"/>
                </a:lnTo>
                <a:lnTo>
                  <a:pt x="5435" y="46278"/>
                </a:lnTo>
                <a:lnTo>
                  <a:pt x="6032" y="46024"/>
                </a:lnTo>
                <a:lnTo>
                  <a:pt x="6527" y="45770"/>
                </a:lnTo>
                <a:lnTo>
                  <a:pt x="7620" y="45262"/>
                </a:lnTo>
                <a:lnTo>
                  <a:pt x="7861" y="45135"/>
                </a:lnTo>
                <a:lnTo>
                  <a:pt x="7899" y="45262"/>
                </a:lnTo>
                <a:lnTo>
                  <a:pt x="8153" y="45262"/>
                </a:lnTo>
                <a:lnTo>
                  <a:pt x="8242" y="45135"/>
                </a:lnTo>
                <a:lnTo>
                  <a:pt x="8267" y="45389"/>
                </a:lnTo>
                <a:lnTo>
                  <a:pt x="8115" y="45516"/>
                </a:lnTo>
                <a:lnTo>
                  <a:pt x="7886" y="45643"/>
                </a:lnTo>
                <a:lnTo>
                  <a:pt x="7404" y="46151"/>
                </a:lnTo>
                <a:lnTo>
                  <a:pt x="7188" y="46278"/>
                </a:lnTo>
                <a:lnTo>
                  <a:pt x="7086" y="46405"/>
                </a:lnTo>
                <a:lnTo>
                  <a:pt x="7302" y="46405"/>
                </a:lnTo>
                <a:lnTo>
                  <a:pt x="8153" y="46024"/>
                </a:lnTo>
                <a:lnTo>
                  <a:pt x="8229" y="45897"/>
                </a:lnTo>
                <a:lnTo>
                  <a:pt x="8572" y="45770"/>
                </a:lnTo>
                <a:lnTo>
                  <a:pt x="9093" y="45516"/>
                </a:lnTo>
                <a:lnTo>
                  <a:pt x="9512" y="45389"/>
                </a:lnTo>
                <a:lnTo>
                  <a:pt x="9664" y="45262"/>
                </a:lnTo>
                <a:lnTo>
                  <a:pt x="10058" y="45262"/>
                </a:lnTo>
                <a:lnTo>
                  <a:pt x="10045" y="45389"/>
                </a:lnTo>
                <a:lnTo>
                  <a:pt x="9512" y="45897"/>
                </a:lnTo>
                <a:lnTo>
                  <a:pt x="9347" y="46024"/>
                </a:lnTo>
                <a:lnTo>
                  <a:pt x="8953" y="46405"/>
                </a:lnTo>
                <a:lnTo>
                  <a:pt x="9232" y="46278"/>
                </a:lnTo>
                <a:lnTo>
                  <a:pt x="10566" y="45770"/>
                </a:lnTo>
                <a:lnTo>
                  <a:pt x="10769" y="45643"/>
                </a:lnTo>
                <a:lnTo>
                  <a:pt x="11379" y="45389"/>
                </a:lnTo>
                <a:lnTo>
                  <a:pt x="11595" y="45389"/>
                </a:lnTo>
                <a:lnTo>
                  <a:pt x="13068" y="45516"/>
                </a:lnTo>
                <a:lnTo>
                  <a:pt x="14224" y="45389"/>
                </a:lnTo>
                <a:lnTo>
                  <a:pt x="15862" y="45516"/>
                </a:lnTo>
                <a:lnTo>
                  <a:pt x="16383" y="45389"/>
                </a:lnTo>
                <a:lnTo>
                  <a:pt x="16878" y="45516"/>
                </a:lnTo>
                <a:lnTo>
                  <a:pt x="16865" y="45770"/>
                </a:lnTo>
                <a:lnTo>
                  <a:pt x="16764" y="45897"/>
                </a:lnTo>
                <a:lnTo>
                  <a:pt x="17132" y="45770"/>
                </a:lnTo>
                <a:lnTo>
                  <a:pt x="17170" y="45643"/>
                </a:lnTo>
                <a:lnTo>
                  <a:pt x="17564" y="45516"/>
                </a:lnTo>
                <a:lnTo>
                  <a:pt x="17818" y="45389"/>
                </a:lnTo>
                <a:lnTo>
                  <a:pt x="18427" y="45389"/>
                </a:lnTo>
                <a:lnTo>
                  <a:pt x="18415" y="45770"/>
                </a:lnTo>
                <a:lnTo>
                  <a:pt x="18338" y="45897"/>
                </a:lnTo>
                <a:lnTo>
                  <a:pt x="18834" y="45643"/>
                </a:lnTo>
                <a:lnTo>
                  <a:pt x="19113" y="45643"/>
                </a:lnTo>
                <a:lnTo>
                  <a:pt x="19215" y="45516"/>
                </a:lnTo>
                <a:lnTo>
                  <a:pt x="19494" y="45389"/>
                </a:lnTo>
                <a:lnTo>
                  <a:pt x="19710" y="45389"/>
                </a:lnTo>
                <a:lnTo>
                  <a:pt x="19799" y="45516"/>
                </a:lnTo>
                <a:lnTo>
                  <a:pt x="19964" y="45516"/>
                </a:lnTo>
                <a:lnTo>
                  <a:pt x="20040" y="45389"/>
                </a:lnTo>
                <a:lnTo>
                  <a:pt x="20002" y="45770"/>
                </a:lnTo>
                <a:lnTo>
                  <a:pt x="19939" y="45897"/>
                </a:lnTo>
                <a:lnTo>
                  <a:pt x="20040" y="45770"/>
                </a:lnTo>
                <a:lnTo>
                  <a:pt x="20815" y="45516"/>
                </a:lnTo>
                <a:lnTo>
                  <a:pt x="20993" y="45389"/>
                </a:lnTo>
                <a:lnTo>
                  <a:pt x="21361" y="45516"/>
                </a:lnTo>
                <a:lnTo>
                  <a:pt x="21501" y="45516"/>
                </a:lnTo>
                <a:lnTo>
                  <a:pt x="21577" y="45389"/>
                </a:lnTo>
                <a:lnTo>
                  <a:pt x="21539" y="45643"/>
                </a:lnTo>
                <a:lnTo>
                  <a:pt x="21399" y="45897"/>
                </a:lnTo>
                <a:lnTo>
                  <a:pt x="21297" y="46151"/>
                </a:lnTo>
                <a:lnTo>
                  <a:pt x="22186" y="45643"/>
                </a:lnTo>
                <a:lnTo>
                  <a:pt x="22275" y="45516"/>
                </a:lnTo>
                <a:lnTo>
                  <a:pt x="22453" y="45516"/>
                </a:lnTo>
                <a:lnTo>
                  <a:pt x="22567" y="45389"/>
                </a:lnTo>
                <a:lnTo>
                  <a:pt x="22796" y="45262"/>
                </a:lnTo>
                <a:lnTo>
                  <a:pt x="23190" y="45262"/>
                </a:lnTo>
                <a:lnTo>
                  <a:pt x="23317" y="45135"/>
                </a:lnTo>
                <a:lnTo>
                  <a:pt x="23431" y="45389"/>
                </a:lnTo>
                <a:lnTo>
                  <a:pt x="23139" y="45643"/>
                </a:lnTo>
                <a:lnTo>
                  <a:pt x="23050" y="45770"/>
                </a:lnTo>
                <a:lnTo>
                  <a:pt x="22733" y="46024"/>
                </a:lnTo>
                <a:lnTo>
                  <a:pt x="22999" y="46024"/>
                </a:lnTo>
                <a:lnTo>
                  <a:pt x="23507" y="45770"/>
                </a:lnTo>
                <a:lnTo>
                  <a:pt x="23698" y="45770"/>
                </a:lnTo>
                <a:lnTo>
                  <a:pt x="23926" y="45643"/>
                </a:lnTo>
                <a:lnTo>
                  <a:pt x="24155" y="45516"/>
                </a:lnTo>
                <a:lnTo>
                  <a:pt x="24193" y="45643"/>
                </a:lnTo>
                <a:lnTo>
                  <a:pt x="24218" y="45516"/>
                </a:lnTo>
                <a:lnTo>
                  <a:pt x="24358" y="45897"/>
                </a:lnTo>
                <a:lnTo>
                  <a:pt x="23964" y="46278"/>
                </a:lnTo>
                <a:lnTo>
                  <a:pt x="23787" y="46405"/>
                </a:lnTo>
                <a:lnTo>
                  <a:pt x="23774" y="46532"/>
                </a:lnTo>
                <a:lnTo>
                  <a:pt x="23672" y="46659"/>
                </a:lnTo>
                <a:lnTo>
                  <a:pt x="23876" y="46532"/>
                </a:lnTo>
                <a:lnTo>
                  <a:pt x="24091" y="46405"/>
                </a:lnTo>
                <a:lnTo>
                  <a:pt x="24650" y="46151"/>
                </a:lnTo>
                <a:lnTo>
                  <a:pt x="25044" y="45897"/>
                </a:lnTo>
                <a:lnTo>
                  <a:pt x="25336" y="45897"/>
                </a:lnTo>
                <a:lnTo>
                  <a:pt x="25361" y="46024"/>
                </a:lnTo>
                <a:lnTo>
                  <a:pt x="25463" y="46151"/>
                </a:lnTo>
                <a:lnTo>
                  <a:pt x="24917" y="46659"/>
                </a:lnTo>
                <a:lnTo>
                  <a:pt x="24282" y="47167"/>
                </a:lnTo>
                <a:lnTo>
                  <a:pt x="24460" y="47167"/>
                </a:lnTo>
                <a:lnTo>
                  <a:pt x="24638" y="47040"/>
                </a:lnTo>
                <a:lnTo>
                  <a:pt x="25628" y="46659"/>
                </a:lnTo>
                <a:lnTo>
                  <a:pt x="26250" y="46405"/>
                </a:lnTo>
                <a:lnTo>
                  <a:pt x="26377" y="46278"/>
                </a:lnTo>
                <a:lnTo>
                  <a:pt x="26606" y="46278"/>
                </a:lnTo>
                <a:lnTo>
                  <a:pt x="26708" y="46532"/>
                </a:lnTo>
                <a:lnTo>
                  <a:pt x="26441" y="46786"/>
                </a:lnTo>
                <a:lnTo>
                  <a:pt x="25933" y="47167"/>
                </a:lnTo>
                <a:lnTo>
                  <a:pt x="25869" y="47294"/>
                </a:lnTo>
                <a:lnTo>
                  <a:pt x="25666" y="47421"/>
                </a:lnTo>
                <a:lnTo>
                  <a:pt x="25463" y="47675"/>
                </a:lnTo>
                <a:lnTo>
                  <a:pt x="25400" y="47802"/>
                </a:lnTo>
                <a:lnTo>
                  <a:pt x="26568" y="47155"/>
                </a:lnTo>
                <a:lnTo>
                  <a:pt x="26720" y="47040"/>
                </a:lnTo>
                <a:lnTo>
                  <a:pt x="26962" y="47040"/>
                </a:lnTo>
                <a:lnTo>
                  <a:pt x="27051" y="46913"/>
                </a:lnTo>
                <a:lnTo>
                  <a:pt x="27254" y="46786"/>
                </a:lnTo>
                <a:lnTo>
                  <a:pt x="27520" y="46659"/>
                </a:lnTo>
                <a:lnTo>
                  <a:pt x="27838" y="46532"/>
                </a:lnTo>
                <a:lnTo>
                  <a:pt x="28003" y="46532"/>
                </a:lnTo>
                <a:lnTo>
                  <a:pt x="28117" y="46405"/>
                </a:lnTo>
                <a:lnTo>
                  <a:pt x="28371" y="46278"/>
                </a:lnTo>
                <a:lnTo>
                  <a:pt x="28625" y="46151"/>
                </a:lnTo>
                <a:lnTo>
                  <a:pt x="28790" y="46151"/>
                </a:lnTo>
                <a:lnTo>
                  <a:pt x="28765" y="46405"/>
                </a:lnTo>
                <a:lnTo>
                  <a:pt x="28232" y="47040"/>
                </a:lnTo>
                <a:lnTo>
                  <a:pt x="28803" y="46786"/>
                </a:lnTo>
                <a:lnTo>
                  <a:pt x="28994" y="46659"/>
                </a:lnTo>
                <a:lnTo>
                  <a:pt x="29387" y="46532"/>
                </a:lnTo>
                <a:lnTo>
                  <a:pt x="29464" y="46405"/>
                </a:lnTo>
                <a:lnTo>
                  <a:pt x="29667" y="46278"/>
                </a:lnTo>
                <a:lnTo>
                  <a:pt x="29908" y="46151"/>
                </a:lnTo>
                <a:lnTo>
                  <a:pt x="30175" y="46151"/>
                </a:lnTo>
                <a:lnTo>
                  <a:pt x="30251" y="46024"/>
                </a:lnTo>
                <a:lnTo>
                  <a:pt x="30505" y="46024"/>
                </a:lnTo>
                <a:lnTo>
                  <a:pt x="30645" y="45897"/>
                </a:lnTo>
                <a:lnTo>
                  <a:pt x="30899" y="45897"/>
                </a:lnTo>
                <a:lnTo>
                  <a:pt x="30861" y="46278"/>
                </a:lnTo>
                <a:lnTo>
                  <a:pt x="30746" y="46405"/>
                </a:lnTo>
                <a:lnTo>
                  <a:pt x="30886" y="46405"/>
                </a:lnTo>
                <a:lnTo>
                  <a:pt x="31013" y="46278"/>
                </a:lnTo>
                <a:lnTo>
                  <a:pt x="31496" y="46024"/>
                </a:lnTo>
                <a:lnTo>
                  <a:pt x="31711" y="46024"/>
                </a:lnTo>
                <a:lnTo>
                  <a:pt x="31851" y="45897"/>
                </a:lnTo>
                <a:lnTo>
                  <a:pt x="32004" y="45897"/>
                </a:lnTo>
                <a:lnTo>
                  <a:pt x="32194" y="45770"/>
                </a:lnTo>
                <a:lnTo>
                  <a:pt x="32651" y="45770"/>
                </a:lnTo>
                <a:lnTo>
                  <a:pt x="32740" y="45643"/>
                </a:lnTo>
                <a:lnTo>
                  <a:pt x="33274" y="45643"/>
                </a:lnTo>
                <a:lnTo>
                  <a:pt x="33616" y="45516"/>
                </a:lnTo>
                <a:lnTo>
                  <a:pt x="33858" y="45516"/>
                </a:lnTo>
                <a:lnTo>
                  <a:pt x="34036" y="45643"/>
                </a:lnTo>
                <a:lnTo>
                  <a:pt x="36068" y="45770"/>
                </a:lnTo>
                <a:lnTo>
                  <a:pt x="36410" y="45770"/>
                </a:lnTo>
                <a:lnTo>
                  <a:pt x="36576" y="45897"/>
                </a:lnTo>
                <a:lnTo>
                  <a:pt x="36880" y="45897"/>
                </a:lnTo>
                <a:lnTo>
                  <a:pt x="37998" y="46151"/>
                </a:lnTo>
                <a:lnTo>
                  <a:pt x="38074" y="46278"/>
                </a:lnTo>
                <a:lnTo>
                  <a:pt x="38900" y="46659"/>
                </a:lnTo>
                <a:lnTo>
                  <a:pt x="39065" y="46659"/>
                </a:lnTo>
                <a:lnTo>
                  <a:pt x="39116" y="46786"/>
                </a:lnTo>
                <a:lnTo>
                  <a:pt x="39420" y="47040"/>
                </a:lnTo>
                <a:lnTo>
                  <a:pt x="39547" y="47040"/>
                </a:lnTo>
                <a:lnTo>
                  <a:pt x="39636" y="47167"/>
                </a:lnTo>
                <a:lnTo>
                  <a:pt x="39763" y="47167"/>
                </a:lnTo>
                <a:lnTo>
                  <a:pt x="39801" y="47294"/>
                </a:lnTo>
                <a:lnTo>
                  <a:pt x="40513" y="47802"/>
                </a:lnTo>
                <a:lnTo>
                  <a:pt x="40982" y="48056"/>
                </a:lnTo>
                <a:lnTo>
                  <a:pt x="41109" y="48183"/>
                </a:lnTo>
                <a:lnTo>
                  <a:pt x="41871" y="48691"/>
                </a:lnTo>
                <a:lnTo>
                  <a:pt x="42824" y="49072"/>
                </a:lnTo>
                <a:lnTo>
                  <a:pt x="43014" y="49199"/>
                </a:lnTo>
                <a:lnTo>
                  <a:pt x="43827" y="49580"/>
                </a:lnTo>
                <a:lnTo>
                  <a:pt x="43980" y="49707"/>
                </a:lnTo>
                <a:lnTo>
                  <a:pt x="44564" y="49961"/>
                </a:lnTo>
                <a:lnTo>
                  <a:pt x="44729" y="49961"/>
                </a:lnTo>
                <a:lnTo>
                  <a:pt x="44742" y="50088"/>
                </a:lnTo>
                <a:lnTo>
                  <a:pt x="45135" y="50215"/>
                </a:lnTo>
                <a:lnTo>
                  <a:pt x="45237" y="50342"/>
                </a:lnTo>
                <a:lnTo>
                  <a:pt x="45631" y="50469"/>
                </a:lnTo>
                <a:lnTo>
                  <a:pt x="45707" y="50596"/>
                </a:lnTo>
                <a:lnTo>
                  <a:pt x="46570" y="51104"/>
                </a:lnTo>
                <a:lnTo>
                  <a:pt x="46748" y="51104"/>
                </a:lnTo>
                <a:lnTo>
                  <a:pt x="47078" y="51358"/>
                </a:lnTo>
                <a:lnTo>
                  <a:pt x="47269" y="51485"/>
                </a:lnTo>
                <a:lnTo>
                  <a:pt x="48793" y="52628"/>
                </a:lnTo>
                <a:lnTo>
                  <a:pt x="49047" y="53009"/>
                </a:lnTo>
                <a:lnTo>
                  <a:pt x="49428" y="53390"/>
                </a:lnTo>
                <a:lnTo>
                  <a:pt x="49530" y="53644"/>
                </a:lnTo>
                <a:lnTo>
                  <a:pt x="49657" y="54025"/>
                </a:lnTo>
                <a:lnTo>
                  <a:pt x="49771" y="54317"/>
                </a:lnTo>
                <a:lnTo>
                  <a:pt x="50012" y="54787"/>
                </a:lnTo>
                <a:lnTo>
                  <a:pt x="50126" y="55168"/>
                </a:lnTo>
                <a:lnTo>
                  <a:pt x="50368" y="55676"/>
                </a:lnTo>
                <a:lnTo>
                  <a:pt x="50495" y="56184"/>
                </a:lnTo>
                <a:lnTo>
                  <a:pt x="50647" y="56565"/>
                </a:lnTo>
                <a:lnTo>
                  <a:pt x="50888" y="57327"/>
                </a:lnTo>
                <a:lnTo>
                  <a:pt x="50990" y="57581"/>
                </a:lnTo>
                <a:lnTo>
                  <a:pt x="51219" y="58343"/>
                </a:lnTo>
                <a:lnTo>
                  <a:pt x="51409" y="58851"/>
                </a:lnTo>
                <a:lnTo>
                  <a:pt x="51498" y="59359"/>
                </a:lnTo>
                <a:lnTo>
                  <a:pt x="51409" y="60121"/>
                </a:lnTo>
                <a:lnTo>
                  <a:pt x="51257" y="60375"/>
                </a:lnTo>
                <a:lnTo>
                  <a:pt x="51041" y="60667"/>
                </a:lnTo>
                <a:lnTo>
                  <a:pt x="51041" y="61264"/>
                </a:lnTo>
                <a:lnTo>
                  <a:pt x="51003" y="61391"/>
                </a:lnTo>
                <a:lnTo>
                  <a:pt x="50850" y="61645"/>
                </a:lnTo>
                <a:lnTo>
                  <a:pt x="50673" y="61899"/>
                </a:lnTo>
                <a:lnTo>
                  <a:pt x="50622" y="62026"/>
                </a:lnTo>
                <a:lnTo>
                  <a:pt x="50431" y="62153"/>
                </a:lnTo>
                <a:lnTo>
                  <a:pt x="50342" y="62280"/>
                </a:lnTo>
                <a:lnTo>
                  <a:pt x="50114" y="62407"/>
                </a:lnTo>
                <a:lnTo>
                  <a:pt x="49860" y="62534"/>
                </a:lnTo>
                <a:lnTo>
                  <a:pt x="49098" y="62661"/>
                </a:lnTo>
                <a:lnTo>
                  <a:pt x="49098" y="62407"/>
                </a:lnTo>
                <a:lnTo>
                  <a:pt x="49326" y="62407"/>
                </a:lnTo>
                <a:lnTo>
                  <a:pt x="49466" y="62280"/>
                </a:lnTo>
                <a:lnTo>
                  <a:pt x="49530" y="62153"/>
                </a:lnTo>
                <a:lnTo>
                  <a:pt x="49745" y="62153"/>
                </a:lnTo>
                <a:lnTo>
                  <a:pt x="49898" y="62026"/>
                </a:lnTo>
                <a:lnTo>
                  <a:pt x="50101" y="61899"/>
                </a:lnTo>
                <a:lnTo>
                  <a:pt x="50292" y="61772"/>
                </a:lnTo>
                <a:lnTo>
                  <a:pt x="50380" y="61645"/>
                </a:lnTo>
                <a:lnTo>
                  <a:pt x="50812" y="61391"/>
                </a:lnTo>
                <a:lnTo>
                  <a:pt x="50927" y="61264"/>
                </a:lnTo>
                <a:lnTo>
                  <a:pt x="51041" y="60667"/>
                </a:lnTo>
                <a:lnTo>
                  <a:pt x="50596" y="61010"/>
                </a:lnTo>
                <a:lnTo>
                  <a:pt x="50533" y="61137"/>
                </a:lnTo>
                <a:lnTo>
                  <a:pt x="49885" y="61391"/>
                </a:lnTo>
                <a:lnTo>
                  <a:pt x="49733" y="61518"/>
                </a:lnTo>
                <a:lnTo>
                  <a:pt x="49441" y="61518"/>
                </a:lnTo>
                <a:lnTo>
                  <a:pt x="49123" y="61645"/>
                </a:lnTo>
                <a:lnTo>
                  <a:pt x="48793" y="61645"/>
                </a:lnTo>
                <a:lnTo>
                  <a:pt x="48806" y="61518"/>
                </a:lnTo>
                <a:lnTo>
                  <a:pt x="48971" y="61391"/>
                </a:lnTo>
                <a:lnTo>
                  <a:pt x="49225" y="61391"/>
                </a:lnTo>
                <a:lnTo>
                  <a:pt x="49339" y="61264"/>
                </a:lnTo>
                <a:lnTo>
                  <a:pt x="49415" y="61137"/>
                </a:lnTo>
                <a:lnTo>
                  <a:pt x="49669" y="61137"/>
                </a:lnTo>
                <a:lnTo>
                  <a:pt x="49822" y="61010"/>
                </a:lnTo>
                <a:lnTo>
                  <a:pt x="50025" y="60883"/>
                </a:lnTo>
                <a:lnTo>
                  <a:pt x="50253" y="60756"/>
                </a:lnTo>
                <a:lnTo>
                  <a:pt x="50571" y="60375"/>
                </a:lnTo>
                <a:lnTo>
                  <a:pt x="50698" y="60375"/>
                </a:lnTo>
                <a:lnTo>
                  <a:pt x="50711" y="60248"/>
                </a:lnTo>
                <a:lnTo>
                  <a:pt x="50888" y="60121"/>
                </a:lnTo>
                <a:lnTo>
                  <a:pt x="50914" y="59994"/>
                </a:lnTo>
                <a:lnTo>
                  <a:pt x="51104" y="59740"/>
                </a:lnTo>
                <a:lnTo>
                  <a:pt x="51130" y="59613"/>
                </a:lnTo>
                <a:lnTo>
                  <a:pt x="51079" y="59740"/>
                </a:lnTo>
                <a:lnTo>
                  <a:pt x="50736" y="59867"/>
                </a:lnTo>
                <a:lnTo>
                  <a:pt x="50596" y="59994"/>
                </a:lnTo>
                <a:lnTo>
                  <a:pt x="50203" y="60121"/>
                </a:lnTo>
                <a:lnTo>
                  <a:pt x="49758" y="60375"/>
                </a:lnTo>
                <a:lnTo>
                  <a:pt x="49618" y="60502"/>
                </a:lnTo>
                <a:lnTo>
                  <a:pt x="49288" y="60502"/>
                </a:lnTo>
                <a:lnTo>
                  <a:pt x="48920" y="60756"/>
                </a:lnTo>
                <a:lnTo>
                  <a:pt x="48374" y="60756"/>
                </a:lnTo>
                <a:lnTo>
                  <a:pt x="48399" y="60502"/>
                </a:lnTo>
                <a:lnTo>
                  <a:pt x="48641" y="60248"/>
                </a:lnTo>
                <a:lnTo>
                  <a:pt x="48818" y="60248"/>
                </a:lnTo>
                <a:lnTo>
                  <a:pt x="49123" y="60121"/>
                </a:lnTo>
                <a:lnTo>
                  <a:pt x="49555" y="59740"/>
                </a:lnTo>
                <a:lnTo>
                  <a:pt x="49796" y="59613"/>
                </a:lnTo>
                <a:lnTo>
                  <a:pt x="49885" y="59486"/>
                </a:lnTo>
                <a:lnTo>
                  <a:pt x="50190" y="59232"/>
                </a:lnTo>
                <a:lnTo>
                  <a:pt x="49834" y="59232"/>
                </a:lnTo>
                <a:lnTo>
                  <a:pt x="49453" y="59359"/>
                </a:lnTo>
                <a:lnTo>
                  <a:pt x="48945" y="59613"/>
                </a:lnTo>
                <a:lnTo>
                  <a:pt x="48526" y="59740"/>
                </a:lnTo>
                <a:lnTo>
                  <a:pt x="48107" y="59740"/>
                </a:lnTo>
                <a:lnTo>
                  <a:pt x="47967" y="59613"/>
                </a:lnTo>
                <a:lnTo>
                  <a:pt x="48069" y="59359"/>
                </a:lnTo>
                <a:lnTo>
                  <a:pt x="48450" y="59232"/>
                </a:lnTo>
                <a:lnTo>
                  <a:pt x="48666" y="59105"/>
                </a:lnTo>
                <a:lnTo>
                  <a:pt x="48806" y="58978"/>
                </a:lnTo>
                <a:lnTo>
                  <a:pt x="48920" y="58851"/>
                </a:lnTo>
                <a:lnTo>
                  <a:pt x="49225" y="58724"/>
                </a:lnTo>
                <a:lnTo>
                  <a:pt x="49377" y="58597"/>
                </a:lnTo>
                <a:lnTo>
                  <a:pt x="49517" y="58470"/>
                </a:lnTo>
                <a:lnTo>
                  <a:pt x="49618" y="58343"/>
                </a:lnTo>
                <a:lnTo>
                  <a:pt x="48298" y="58724"/>
                </a:lnTo>
                <a:lnTo>
                  <a:pt x="47993" y="58851"/>
                </a:lnTo>
                <a:lnTo>
                  <a:pt x="47764" y="58724"/>
                </a:lnTo>
                <a:lnTo>
                  <a:pt x="47625" y="58724"/>
                </a:lnTo>
                <a:lnTo>
                  <a:pt x="47650" y="58470"/>
                </a:lnTo>
                <a:lnTo>
                  <a:pt x="47752" y="58343"/>
                </a:lnTo>
                <a:lnTo>
                  <a:pt x="47917" y="58216"/>
                </a:lnTo>
                <a:lnTo>
                  <a:pt x="48158" y="58089"/>
                </a:lnTo>
                <a:lnTo>
                  <a:pt x="48298" y="58089"/>
                </a:lnTo>
                <a:lnTo>
                  <a:pt x="48463" y="57962"/>
                </a:lnTo>
                <a:lnTo>
                  <a:pt x="48628" y="57835"/>
                </a:lnTo>
                <a:lnTo>
                  <a:pt x="48844" y="57835"/>
                </a:lnTo>
                <a:lnTo>
                  <a:pt x="49022" y="57581"/>
                </a:lnTo>
                <a:lnTo>
                  <a:pt x="49403" y="57200"/>
                </a:lnTo>
                <a:lnTo>
                  <a:pt x="49542" y="57073"/>
                </a:lnTo>
                <a:lnTo>
                  <a:pt x="49326" y="57200"/>
                </a:lnTo>
                <a:lnTo>
                  <a:pt x="48514" y="57581"/>
                </a:lnTo>
                <a:lnTo>
                  <a:pt x="48272" y="57708"/>
                </a:lnTo>
                <a:lnTo>
                  <a:pt x="48056" y="57708"/>
                </a:lnTo>
                <a:lnTo>
                  <a:pt x="47891" y="57835"/>
                </a:lnTo>
                <a:lnTo>
                  <a:pt x="47612" y="57835"/>
                </a:lnTo>
                <a:lnTo>
                  <a:pt x="47358" y="57962"/>
                </a:lnTo>
                <a:lnTo>
                  <a:pt x="47091" y="57835"/>
                </a:lnTo>
                <a:lnTo>
                  <a:pt x="47117" y="57708"/>
                </a:lnTo>
                <a:lnTo>
                  <a:pt x="47523" y="57454"/>
                </a:lnTo>
                <a:lnTo>
                  <a:pt x="47713" y="57454"/>
                </a:lnTo>
                <a:lnTo>
                  <a:pt x="47764" y="57327"/>
                </a:lnTo>
                <a:lnTo>
                  <a:pt x="47980" y="57200"/>
                </a:lnTo>
                <a:lnTo>
                  <a:pt x="48145" y="57200"/>
                </a:lnTo>
                <a:lnTo>
                  <a:pt x="48285" y="57073"/>
                </a:lnTo>
                <a:lnTo>
                  <a:pt x="48577" y="56819"/>
                </a:lnTo>
                <a:lnTo>
                  <a:pt x="48907" y="56565"/>
                </a:lnTo>
                <a:lnTo>
                  <a:pt x="49085" y="56184"/>
                </a:lnTo>
                <a:lnTo>
                  <a:pt x="49199" y="55930"/>
                </a:lnTo>
                <a:lnTo>
                  <a:pt x="49225" y="55676"/>
                </a:lnTo>
                <a:lnTo>
                  <a:pt x="49110" y="55803"/>
                </a:lnTo>
                <a:lnTo>
                  <a:pt x="48958" y="55930"/>
                </a:lnTo>
                <a:lnTo>
                  <a:pt x="48488" y="56184"/>
                </a:lnTo>
                <a:lnTo>
                  <a:pt x="48285" y="56184"/>
                </a:lnTo>
                <a:lnTo>
                  <a:pt x="48298" y="55930"/>
                </a:lnTo>
                <a:lnTo>
                  <a:pt x="48399" y="55676"/>
                </a:lnTo>
                <a:lnTo>
                  <a:pt x="48526" y="55549"/>
                </a:lnTo>
                <a:lnTo>
                  <a:pt x="48514" y="55422"/>
                </a:lnTo>
                <a:lnTo>
                  <a:pt x="48590" y="55295"/>
                </a:lnTo>
                <a:lnTo>
                  <a:pt x="48983" y="54787"/>
                </a:lnTo>
                <a:lnTo>
                  <a:pt x="49060" y="54152"/>
                </a:lnTo>
                <a:lnTo>
                  <a:pt x="48933" y="54152"/>
                </a:lnTo>
                <a:lnTo>
                  <a:pt x="48869" y="54406"/>
                </a:lnTo>
                <a:lnTo>
                  <a:pt x="48806" y="54533"/>
                </a:lnTo>
                <a:lnTo>
                  <a:pt x="48679" y="54660"/>
                </a:lnTo>
                <a:lnTo>
                  <a:pt x="48475" y="54914"/>
                </a:lnTo>
                <a:lnTo>
                  <a:pt x="48425" y="55041"/>
                </a:lnTo>
                <a:lnTo>
                  <a:pt x="48158" y="55295"/>
                </a:lnTo>
                <a:lnTo>
                  <a:pt x="48120" y="55422"/>
                </a:lnTo>
                <a:lnTo>
                  <a:pt x="47536" y="55803"/>
                </a:lnTo>
                <a:lnTo>
                  <a:pt x="47421" y="55930"/>
                </a:lnTo>
                <a:lnTo>
                  <a:pt x="47028" y="56184"/>
                </a:lnTo>
                <a:lnTo>
                  <a:pt x="46558" y="56438"/>
                </a:lnTo>
                <a:lnTo>
                  <a:pt x="46443" y="56819"/>
                </a:lnTo>
                <a:lnTo>
                  <a:pt x="46672" y="56692"/>
                </a:lnTo>
                <a:lnTo>
                  <a:pt x="47294" y="56565"/>
                </a:lnTo>
                <a:lnTo>
                  <a:pt x="47498" y="56565"/>
                </a:lnTo>
                <a:lnTo>
                  <a:pt x="47269" y="56819"/>
                </a:lnTo>
                <a:lnTo>
                  <a:pt x="47193" y="56946"/>
                </a:lnTo>
                <a:lnTo>
                  <a:pt x="47066" y="56946"/>
                </a:lnTo>
                <a:lnTo>
                  <a:pt x="46380" y="57200"/>
                </a:lnTo>
                <a:lnTo>
                  <a:pt x="46266" y="57073"/>
                </a:lnTo>
                <a:lnTo>
                  <a:pt x="45554" y="56438"/>
                </a:lnTo>
                <a:lnTo>
                  <a:pt x="45466" y="56311"/>
                </a:lnTo>
                <a:lnTo>
                  <a:pt x="45364" y="56184"/>
                </a:lnTo>
                <a:lnTo>
                  <a:pt x="45339" y="56311"/>
                </a:lnTo>
                <a:lnTo>
                  <a:pt x="45339" y="56184"/>
                </a:lnTo>
                <a:lnTo>
                  <a:pt x="45161" y="56184"/>
                </a:lnTo>
                <a:lnTo>
                  <a:pt x="43738" y="55295"/>
                </a:lnTo>
                <a:lnTo>
                  <a:pt x="43484" y="55168"/>
                </a:lnTo>
                <a:lnTo>
                  <a:pt x="43395" y="55041"/>
                </a:lnTo>
                <a:lnTo>
                  <a:pt x="43573" y="54787"/>
                </a:lnTo>
                <a:lnTo>
                  <a:pt x="43815" y="54660"/>
                </a:lnTo>
                <a:lnTo>
                  <a:pt x="44551" y="54025"/>
                </a:lnTo>
                <a:lnTo>
                  <a:pt x="44665" y="53898"/>
                </a:lnTo>
                <a:lnTo>
                  <a:pt x="44742" y="53771"/>
                </a:lnTo>
                <a:lnTo>
                  <a:pt x="44767" y="53898"/>
                </a:lnTo>
                <a:lnTo>
                  <a:pt x="44780" y="53771"/>
                </a:lnTo>
                <a:lnTo>
                  <a:pt x="44335" y="53898"/>
                </a:lnTo>
                <a:lnTo>
                  <a:pt x="43827" y="54152"/>
                </a:lnTo>
                <a:lnTo>
                  <a:pt x="43040" y="54406"/>
                </a:lnTo>
                <a:lnTo>
                  <a:pt x="42887" y="54533"/>
                </a:lnTo>
                <a:lnTo>
                  <a:pt x="42824" y="54660"/>
                </a:lnTo>
                <a:lnTo>
                  <a:pt x="42646" y="54406"/>
                </a:lnTo>
                <a:lnTo>
                  <a:pt x="42646" y="54279"/>
                </a:lnTo>
                <a:lnTo>
                  <a:pt x="42646" y="54152"/>
                </a:lnTo>
                <a:lnTo>
                  <a:pt x="42811" y="54152"/>
                </a:lnTo>
                <a:lnTo>
                  <a:pt x="42824" y="54025"/>
                </a:lnTo>
                <a:lnTo>
                  <a:pt x="42976" y="54025"/>
                </a:lnTo>
                <a:lnTo>
                  <a:pt x="43014" y="53898"/>
                </a:lnTo>
                <a:lnTo>
                  <a:pt x="43294" y="53771"/>
                </a:lnTo>
                <a:lnTo>
                  <a:pt x="43408" y="53644"/>
                </a:lnTo>
                <a:lnTo>
                  <a:pt x="43738" y="53390"/>
                </a:lnTo>
                <a:lnTo>
                  <a:pt x="43840" y="53263"/>
                </a:lnTo>
                <a:lnTo>
                  <a:pt x="43434" y="53390"/>
                </a:lnTo>
                <a:lnTo>
                  <a:pt x="42214" y="53771"/>
                </a:lnTo>
                <a:lnTo>
                  <a:pt x="42087" y="53771"/>
                </a:lnTo>
                <a:lnTo>
                  <a:pt x="41973" y="53898"/>
                </a:lnTo>
                <a:lnTo>
                  <a:pt x="41922" y="53644"/>
                </a:lnTo>
                <a:lnTo>
                  <a:pt x="42125" y="53517"/>
                </a:lnTo>
                <a:lnTo>
                  <a:pt x="42519" y="53136"/>
                </a:lnTo>
                <a:lnTo>
                  <a:pt x="42646" y="53136"/>
                </a:lnTo>
                <a:lnTo>
                  <a:pt x="42900" y="52882"/>
                </a:lnTo>
                <a:lnTo>
                  <a:pt x="43065" y="52755"/>
                </a:lnTo>
                <a:lnTo>
                  <a:pt x="42278" y="53009"/>
                </a:lnTo>
                <a:lnTo>
                  <a:pt x="42049" y="53009"/>
                </a:lnTo>
                <a:lnTo>
                  <a:pt x="41516" y="53136"/>
                </a:lnTo>
                <a:lnTo>
                  <a:pt x="41440" y="53009"/>
                </a:lnTo>
                <a:lnTo>
                  <a:pt x="41427" y="52882"/>
                </a:lnTo>
                <a:lnTo>
                  <a:pt x="41656" y="52755"/>
                </a:lnTo>
                <a:lnTo>
                  <a:pt x="41770" y="52628"/>
                </a:lnTo>
                <a:lnTo>
                  <a:pt x="41833" y="52501"/>
                </a:lnTo>
                <a:lnTo>
                  <a:pt x="41973" y="52501"/>
                </a:lnTo>
                <a:lnTo>
                  <a:pt x="42011" y="52374"/>
                </a:lnTo>
                <a:lnTo>
                  <a:pt x="42494" y="52120"/>
                </a:lnTo>
                <a:lnTo>
                  <a:pt x="42532" y="51993"/>
                </a:lnTo>
                <a:lnTo>
                  <a:pt x="42252" y="51993"/>
                </a:lnTo>
                <a:lnTo>
                  <a:pt x="41795" y="52247"/>
                </a:lnTo>
                <a:lnTo>
                  <a:pt x="41287" y="52247"/>
                </a:lnTo>
                <a:lnTo>
                  <a:pt x="41211" y="52374"/>
                </a:lnTo>
                <a:lnTo>
                  <a:pt x="40652" y="52501"/>
                </a:lnTo>
                <a:lnTo>
                  <a:pt x="40627" y="52247"/>
                </a:lnTo>
                <a:lnTo>
                  <a:pt x="40894" y="51993"/>
                </a:lnTo>
                <a:lnTo>
                  <a:pt x="40995" y="51866"/>
                </a:lnTo>
                <a:lnTo>
                  <a:pt x="41122" y="51866"/>
                </a:lnTo>
                <a:lnTo>
                  <a:pt x="41173" y="51739"/>
                </a:lnTo>
                <a:lnTo>
                  <a:pt x="41351" y="51612"/>
                </a:lnTo>
                <a:lnTo>
                  <a:pt x="41516" y="51485"/>
                </a:lnTo>
                <a:lnTo>
                  <a:pt x="41287" y="51485"/>
                </a:lnTo>
                <a:lnTo>
                  <a:pt x="40855" y="51612"/>
                </a:lnTo>
                <a:lnTo>
                  <a:pt x="40652" y="51612"/>
                </a:lnTo>
                <a:lnTo>
                  <a:pt x="40614" y="51739"/>
                </a:lnTo>
                <a:lnTo>
                  <a:pt x="40081" y="51866"/>
                </a:lnTo>
                <a:lnTo>
                  <a:pt x="39878" y="51739"/>
                </a:lnTo>
                <a:lnTo>
                  <a:pt x="39852" y="51485"/>
                </a:lnTo>
                <a:lnTo>
                  <a:pt x="39954" y="51231"/>
                </a:lnTo>
                <a:lnTo>
                  <a:pt x="40170" y="51231"/>
                </a:lnTo>
                <a:lnTo>
                  <a:pt x="40271" y="51104"/>
                </a:lnTo>
                <a:lnTo>
                  <a:pt x="40386" y="50977"/>
                </a:lnTo>
                <a:lnTo>
                  <a:pt x="40398" y="51104"/>
                </a:lnTo>
                <a:lnTo>
                  <a:pt x="40563" y="50977"/>
                </a:lnTo>
                <a:lnTo>
                  <a:pt x="40919" y="50723"/>
                </a:lnTo>
                <a:lnTo>
                  <a:pt x="40982" y="50596"/>
                </a:lnTo>
                <a:lnTo>
                  <a:pt x="41122" y="50469"/>
                </a:lnTo>
                <a:lnTo>
                  <a:pt x="41262" y="50342"/>
                </a:lnTo>
                <a:lnTo>
                  <a:pt x="41338" y="50215"/>
                </a:lnTo>
                <a:lnTo>
                  <a:pt x="41211" y="50342"/>
                </a:lnTo>
                <a:lnTo>
                  <a:pt x="40932" y="50469"/>
                </a:lnTo>
                <a:lnTo>
                  <a:pt x="40805" y="50469"/>
                </a:lnTo>
                <a:lnTo>
                  <a:pt x="40792" y="50596"/>
                </a:lnTo>
                <a:lnTo>
                  <a:pt x="40589" y="50596"/>
                </a:lnTo>
                <a:lnTo>
                  <a:pt x="40449" y="50723"/>
                </a:lnTo>
                <a:lnTo>
                  <a:pt x="40093" y="50850"/>
                </a:lnTo>
                <a:lnTo>
                  <a:pt x="39497" y="51104"/>
                </a:lnTo>
                <a:lnTo>
                  <a:pt x="39154" y="51104"/>
                </a:lnTo>
                <a:lnTo>
                  <a:pt x="39065" y="50977"/>
                </a:lnTo>
                <a:lnTo>
                  <a:pt x="39179" y="50723"/>
                </a:lnTo>
                <a:lnTo>
                  <a:pt x="39281" y="50596"/>
                </a:lnTo>
                <a:lnTo>
                  <a:pt x="39878" y="50088"/>
                </a:lnTo>
                <a:lnTo>
                  <a:pt x="40373" y="49733"/>
                </a:lnTo>
                <a:lnTo>
                  <a:pt x="39890" y="49961"/>
                </a:lnTo>
                <a:lnTo>
                  <a:pt x="39789" y="50088"/>
                </a:lnTo>
                <a:lnTo>
                  <a:pt x="39052" y="50342"/>
                </a:lnTo>
                <a:lnTo>
                  <a:pt x="38735" y="50469"/>
                </a:lnTo>
                <a:lnTo>
                  <a:pt x="38595" y="50596"/>
                </a:lnTo>
                <a:lnTo>
                  <a:pt x="38227" y="50723"/>
                </a:lnTo>
                <a:lnTo>
                  <a:pt x="38188" y="50850"/>
                </a:lnTo>
                <a:lnTo>
                  <a:pt x="38315" y="50977"/>
                </a:lnTo>
                <a:lnTo>
                  <a:pt x="38569" y="51104"/>
                </a:lnTo>
                <a:lnTo>
                  <a:pt x="38798" y="51358"/>
                </a:lnTo>
                <a:lnTo>
                  <a:pt x="39014" y="51866"/>
                </a:lnTo>
                <a:lnTo>
                  <a:pt x="39166" y="52374"/>
                </a:lnTo>
                <a:lnTo>
                  <a:pt x="39281" y="52628"/>
                </a:lnTo>
                <a:lnTo>
                  <a:pt x="39827" y="53136"/>
                </a:lnTo>
                <a:lnTo>
                  <a:pt x="40030" y="53263"/>
                </a:lnTo>
                <a:lnTo>
                  <a:pt x="40335" y="53517"/>
                </a:lnTo>
                <a:lnTo>
                  <a:pt x="40398" y="53644"/>
                </a:lnTo>
                <a:lnTo>
                  <a:pt x="40970" y="54152"/>
                </a:lnTo>
                <a:lnTo>
                  <a:pt x="41148" y="54152"/>
                </a:lnTo>
                <a:lnTo>
                  <a:pt x="41173" y="54279"/>
                </a:lnTo>
                <a:lnTo>
                  <a:pt x="41351" y="54406"/>
                </a:lnTo>
                <a:lnTo>
                  <a:pt x="41643" y="54533"/>
                </a:lnTo>
                <a:lnTo>
                  <a:pt x="42075" y="54914"/>
                </a:lnTo>
                <a:lnTo>
                  <a:pt x="42113" y="55041"/>
                </a:lnTo>
                <a:lnTo>
                  <a:pt x="42481" y="55295"/>
                </a:lnTo>
                <a:lnTo>
                  <a:pt x="42697" y="55422"/>
                </a:lnTo>
                <a:lnTo>
                  <a:pt x="43103" y="55803"/>
                </a:lnTo>
                <a:lnTo>
                  <a:pt x="43268" y="55930"/>
                </a:lnTo>
                <a:lnTo>
                  <a:pt x="43421" y="56057"/>
                </a:lnTo>
                <a:lnTo>
                  <a:pt x="43637" y="56184"/>
                </a:lnTo>
                <a:lnTo>
                  <a:pt x="43700" y="56311"/>
                </a:lnTo>
                <a:lnTo>
                  <a:pt x="44157" y="56565"/>
                </a:lnTo>
                <a:lnTo>
                  <a:pt x="44348" y="56565"/>
                </a:lnTo>
                <a:lnTo>
                  <a:pt x="44488" y="56692"/>
                </a:lnTo>
                <a:lnTo>
                  <a:pt x="44551" y="56819"/>
                </a:lnTo>
                <a:lnTo>
                  <a:pt x="44754" y="56946"/>
                </a:lnTo>
                <a:lnTo>
                  <a:pt x="44919" y="57073"/>
                </a:lnTo>
                <a:lnTo>
                  <a:pt x="44945" y="56946"/>
                </a:lnTo>
                <a:lnTo>
                  <a:pt x="44970" y="57073"/>
                </a:lnTo>
                <a:lnTo>
                  <a:pt x="45135" y="57073"/>
                </a:lnTo>
                <a:lnTo>
                  <a:pt x="45199" y="57200"/>
                </a:lnTo>
                <a:lnTo>
                  <a:pt x="45313" y="57327"/>
                </a:lnTo>
                <a:lnTo>
                  <a:pt x="46075" y="57962"/>
                </a:lnTo>
                <a:lnTo>
                  <a:pt x="46101" y="58089"/>
                </a:lnTo>
                <a:lnTo>
                  <a:pt x="46215" y="58216"/>
                </a:lnTo>
                <a:lnTo>
                  <a:pt x="46393" y="58470"/>
                </a:lnTo>
                <a:lnTo>
                  <a:pt x="46837" y="59105"/>
                </a:lnTo>
                <a:lnTo>
                  <a:pt x="47028" y="59740"/>
                </a:lnTo>
                <a:lnTo>
                  <a:pt x="47053" y="60883"/>
                </a:lnTo>
                <a:lnTo>
                  <a:pt x="46977" y="61010"/>
                </a:lnTo>
                <a:lnTo>
                  <a:pt x="46710" y="61645"/>
                </a:lnTo>
                <a:lnTo>
                  <a:pt x="46621" y="61772"/>
                </a:lnTo>
                <a:lnTo>
                  <a:pt x="46291" y="62026"/>
                </a:lnTo>
                <a:lnTo>
                  <a:pt x="46075" y="62153"/>
                </a:lnTo>
                <a:lnTo>
                  <a:pt x="45923" y="62280"/>
                </a:lnTo>
                <a:lnTo>
                  <a:pt x="45529" y="62534"/>
                </a:lnTo>
                <a:lnTo>
                  <a:pt x="45339" y="62788"/>
                </a:lnTo>
                <a:lnTo>
                  <a:pt x="45097" y="62915"/>
                </a:lnTo>
                <a:lnTo>
                  <a:pt x="45059" y="63042"/>
                </a:lnTo>
                <a:lnTo>
                  <a:pt x="45542" y="62788"/>
                </a:lnTo>
                <a:lnTo>
                  <a:pt x="46240" y="62534"/>
                </a:lnTo>
                <a:lnTo>
                  <a:pt x="46380" y="62280"/>
                </a:lnTo>
                <a:lnTo>
                  <a:pt x="46532" y="62280"/>
                </a:lnTo>
                <a:lnTo>
                  <a:pt x="46799" y="62026"/>
                </a:lnTo>
                <a:lnTo>
                  <a:pt x="46901" y="61899"/>
                </a:lnTo>
                <a:lnTo>
                  <a:pt x="47053" y="61772"/>
                </a:lnTo>
                <a:lnTo>
                  <a:pt x="47167" y="61645"/>
                </a:lnTo>
                <a:lnTo>
                  <a:pt x="47294" y="61645"/>
                </a:lnTo>
                <a:lnTo>
                  <a:pt x="47345" y="61518"/>
                </a:lnTo>
                <a:lnTo>
                  <a:pt x="47459" y="61391"/>
                </a:lnTo>
                <a:lnTo>
                  <a:pt x="47561" y="61899"/>
                </a:lnTo>
                <a:lnTo>
                  <a:pt x="47345" y="62280"/>
                </a:lnTo>
                <a:lnTo>
                  <a:pt x="47205" y="62407"/>
                </a:lnTo>
                <a:lnTo>
                  <a:pt x="47193" y="62534"/>
                </a:lnTo>
                <a:lnTo>
                  <a:pt x="46977" y="62661"/>
                </a:lnTo>
                <a:lnTo>
                  <a:pt x="46977" y="62788"/>
                </a:lnTo>
                <a:lnTo>
                  <a:pt x="46837" y="62788"/>
                </a:lnTo>
                <a:lnTo>
                  <a:pt x="46837" y="62915"/>
                </a:lnTo>
                <a:lnTo>
                  <a:pt x="46812" y="62788"/>
                </a:lnTo>
                <a:lnTo>
                  <a:pt x="46786" y="62915"/>
                </a:lnTo>
                <a:lnTo>
                  <a:pt x="46469" y="63169"/>
                </a:lnTo>
                <a:lnTo>
                  <a:pt x="46101" y="63423"/>
                </a:lnTo>
                <a:lnTo>
                  <a:pt x="45694" y="63677"/>
                </a:lnTo>
                <a:lnTo>
                  <a:pt x="45656" y="63804"/>
                </a:lnTo>
                <a:lnTo>
                  <a:pt x="45834" y="63804"/>
                </a:lnTo>
                <a:lnTo>
                  <a:pt x="46380" y="63677"/>
                </a:lnTo>
                <a:lnTo>
                  <a:pt x="46647" y="63550"/>
                </a:lnTo>
                <a:lnTo>
                  <a:pt x="46926" y="63296"/>
                </a:lnTo>
                <a:lnTo>
                  <a:pt x="47078" y="63169"/>
                </a:lnTo>
                <a:lnTo>
                  <a:pt x="47485" y="62788"/>
                </a:lnTo>
                <a:lnTo>
                  <a:pt x="47663" y="62788"/>
                </a:lnTo>
                <a:lnTo>
                  <a:pt x="47929" y="62407"/>
                </a:lnTo>
                <a:lnTo>
                  <a:pt x="48120" y="62407"/>
                </a:lnTo>
                <a:lnTo>
                  <a:pt x="48094" y="63042"/>
                </a:lnTo>
                <a:lnTo>
                  <a:pt x="47612" y="63550"/>
                </a:lnTo>
                <a:lnTo>
                  <a:pt x="47523" y="63677"/>
                </a:lnTo>
                <a:lnTo>
                  <a:pt x="47205" y="63931"/>
                </a:lnTo>
                <a:lnTo>
                  <a:pt x="46520" y="64312"/>
                </a:lnTo>
                <a:lnTo>
                  <a:pt x="46139" y="64566"/>
                </a:lnTo>
                <a:lnTo>
                  <a:pt x="46494" y="64439"/>
                </a:lnTo>
                <a:lnTo>
                  <a:pt x="46888" y="64439"/>
                </a:lnTo>
                <a:lnTo>
                  <a:pt x="46977" y="64312"/>
                </a:lnTo>
                <a:lnTo>
                  <a:pt x="47078" y="64439"/>
                </a:lnTo>
                <a:lnTo>
                  <a:pt x="47167" y="64312"/>
                </a:lnTo>
                <a:lnTo>
                  <a:pt x="47294" y="64312"/>
                </a:lnTo>
                <a:lnTo>
                  <a:pt x="47459" y="64185"/>
                </a:lnTo>
                <a:lnTo>
                  <a:pt x="47828" y="63931"/>
                </a:lnTo>
                <a:lnTo>
                  <a:pt x="48183" y="63931"/>
                </a:lnTo>
                <a:lnTo>
                  <a:pt x="48082" y="64185"/>
                </a:lnTo>
                <a:lnTo>
                  <a:pt x="47967" y="64312"/>
                </a:lnTo>
                <a:lnTo>
                  <a:pt x="47459" y="64820"/>
                </a:lnTo>
                <a:lnTo>
                  <a:pt x="47117" y="64947"/>
                </a:lnTo>
                <a:lnTo>
                  <a:pt x="46647" y="65201"/>
                </a:lnTo>
                <a:lnTo>
                  <a:pt x="46520" y="65328"/>
                </a:lnTo>
                <a:lnTo>
                  <a:pt x="46837" y="65328"/>
                </a:lnTo>
                <a:lnTo>
                  <a:pt x="47294" y="65201"/>
                </a:lnTo>
                <a:lnTo>
                  <a:pt x="47485" y="65074"/>
                </a:lnTo>
                <a:lnTo>
                  <a:pt x="47536" y="65328"/>
                </a:lnTo>
                <a:lnTo>
                  <a:pt x="47320" y="65582"/>
                </a:lnTo>
                <a:lnTo>
                  <a:pt x="46951" y="65836"/>
                </a:lnTo>
                <a:lnTo>
                  <a:pt x="46812" y="65836"/>
                </a:lnTo>
                <a:lnTo>
                  <a:pt x="46710" y="65963"/>
                </a:lnTo>
                <a:lnTo>
                  <a:pt x="46443" y="66090"/>
                </a:lnTo>
                <a:lnTo>
                  <a:pt x="46304" y="66090"/>
                </a:lnTo>
                <a:lnTo>
                  <a:pt x="46202" y="65963"/>
                </a:lnTo>
                <a:lnTo>
                  <a:pt x="46012" y="65963"/>
                </a:lnTo>
                <a:lnTo>
                  <a:pt x="45986" y="65836"/>
                </a:lnTo>
                <a:lnTo>
                  <a:pt x="45796" y="65709"/>
                </a:lnTo>
                <a:lnTo>
                  <a:pt x="45618" y="65455"/>
                </a:lnTo>
                <a:lnTo>
                  <a:pt x="45491" y="65455"/>
                </a:lnTo>
                <a:lnTo>
                  <a:pt x="45275" y="65074"/>
                </a:lnTo>
                <a:lnTo>
                  <a:pt x="45123" y="64820"/>
                </a:lnTo>
                <a:lnTo>
                  <a:pt x="44437" y="63677"/>
                </a:lnTo>
                <a:lnTo>
                  <a:pt x="44411" y="66090"/>
                </a:lnTo>
                <a:lnTo>
                  <a:pt x="44373" y="66217"/>
                </a:lnTo>
                <a:lnTo>
                  <a:pt x="44259" y="66471"/>
                </a:lnTo>
                <a:lnTo>
                  <a:pt x="44170" y="66598"/>
                </a:lnTo>
                <a:lnTo>
                  <a:pt x="43929" y="66725"/>
                </a:lnTo>
                <a:lnTo>
                  <a:pt x="43903" y="66852"/>
                </a:lnTo>
                <a:lnTo>
                  <a:pt x="43459" y="67233"/>
                </a:lnTo>
                <a:lnTo>
                  <a:pt x="43154" y="67360"/>
                </a:lnTo>
                <a:lnTo>
                  <a:pt x="43002" y="67487"/>
                </a:lnTo>
                <a:lnTo>
                  <a:pt x="42697" y="67614"/>
                </a:lnTo>
                <a:lnTo>
                  <a:pt x="42443" y="67614"/>
                </a:lnTo>
                <a:lnTo>
                  <a:pt x="41910" y="67487"/>
                </a:lnTo>
                <a:lnTo>
                  <a:pt x="41859" y="67360"/>
                </a:lnTo>
                <a:lnTo>
                  <a:pt x="41516" y="67360"/>
                </a:lnTo>
                <a:lnTo>
                  <a:pt x="41503" y="67233"/>
                </a:lnTo>
                <a:lnTo>
                  <a:pt x="41249" y="67233"/>
                </a:lnTo>
                <a:lnTo>
                  <a:pt x="41186" y="67106"/>
                </a:lnTo>
                <a:lnTo>
                  <a:pt x="40970" y="66979"/>
                </a:lnTo>
                <a:lnTo>
                  <a:pt x="40881" y="66852"/>
                </a:lnTo>
                <a:lnTo>
                  <a:pt x="40830" y="66979"/>
                </a:lnTo>
                <a:lnTo>
                  <a:pt x="40614" y="66725"/>
                </a:lnTo>
                <a:lnTo>
                  <a:pt x="40513" y="68757"/>
                </a:lnTo>
                <a:lnTo>
                  <a:pt x="40462" y="69011"/>
                </a:lnTo>
                <a:lnTo>
                  <a:pt x="40373" y="69138"/>
                </a:lnTo>
                <a:lnTo>
                  <a:pt x="40106" y="69392"/>
                </a:lnTo>
                <a:lnTo>
                  <a:pt x="40055" y="69519"/>
                </a:lnTo>
                <a:lnTo>
                  <a:pt x="39763" y="69773"/>
                </a:lnTo>
                <a:lnTo>
                  <a:pt x="39065" y="70154"/>
                </a:lnTo>
                <a:lnTo>
                  <a:pt x="38608" y="70154"/>
                </a:lnTo>
                <a:lnTo>
                  <a:pt x="38176" y="70027"/>
                </a:lnTo>
                <a:lnTo>
                  <a:pt x="37858" y="70027"/>
                </a:lnTo>
                <a:lnTo>
                  <a:pt x="37769" y="69900"/>
                </a:lnTo>
                <a:lnTo>
                  <a:pt x="37630" y="69900"/>
                </a:lnTo>
                <a:lnTo>
                  <a:pt x="37515" y="69773"/>
                </a:lnTo>
                <a:lnTo>
                  <a:pt x="37350" y="69646"/>
                </a:lnTo>
                <a:lnTo>
                  <a:pt x="37109" y="69646"/>
                </a:lnTo>
                <a:lnTo>
                  <a:pt x="37096" y="69519"/>
                </a:lnTo>
                <a:lnTo>
                  <a:pt x="36944" y="69519"/>
                </a:lnTo>
                <a:lnTo>
                  <a:pt x="36639" y="69265"/>
                </a:lnTo>
                <a:lnTo>
                  <a:pt x="36487" y="69138"/>
                </a:lnTo>
                <a:lnTo>
                  <a:pt x="36283" y="69011"/>
                </a:lnTo>
                <a:lnTo>
                  <a:pt x="36156" y="68884"/>
                </a:lnTo>
                <a:lnTo>
                  <a:pt x="35941" y="68757"/>
                </a:lnTo>
                <a:lnTo>
                  <a:pt x="35725" y="68630"/>
                </a:lnTo>
                <a:lnTo>
                  <a:pt x="35572" y="68503"/>
                </a:lnTo>
                <a:lnTo>
                  <a:pt x="35344" y="68376"/>
                </a:lnTo>
                <a:lnTo>
                  <a:pt x="35458" y="68122"/>
                </a:lnTo>
                <a:lnTo>
                  <a:pt x="35547" y="67995"/>
                </a:lnTo>
                <a:lnTo>
                  <a:pt x="35801" y="67233"/>
                </a:lnTo>
                <a:lnTo>
                  <a:pt x="35941" y="66979"/>
                </a:lnTo>
                <a:lnTo>
                  <a:pt x="36004" y="66852"/>
                </a:lnTo>
                <a:lnTo>
                  <a:pt x="36080" y="66598"/>
                </a:lnTo>
                <a:lnTo>
                  <a:pt x="36347" y="66344"/>
                </a:lnTo>
                <a:lnTo>
                  <a:pt x="36436" y="66090"/>
                </a:lnTo>
                <a:lnTo>
                  <a:pt x="36576" y="66090"/>
                </a:lnTo>
                <a:lnTo>
                  <a:pt x="36703" y="65963"/>
                </a:lnTo>
                <a:lnTo>
                  <a:pt x="36753" y="65836"/>
                </a:lnTo>
                <a:lnTo>
                  <a:pt x="37071" y="65709"/>
                </a:lnTo>
                <a:lnTo>
                  <a:pt x="37985" y="65709"/>
                </a:lnTo>
                <a:lnTo>
                  <a:pt x="38150" y="65836"/>
                </a:lnTo>
                <a:lnTo>
                  <a:pt x="38239" y="65963"/>
                </a:lnTo>
                <a:lnTo>
                  <a:pt x="38112" y="65963"/>
                </a:lnTo>
                <a:lnTo>
                  <a:pt x="38011" y="66090"/>
                </a:lnTo>
                <a:lnTo>
                  <a:pt x="37947" y="66217"/>
                </a:lnTo>
                <a:lnTo>
                  <a:pt x="37833" y="66344"/>
                </a:lnTo>
                <a:lnTo>
                  <a:pt x="37719" y="66471"/>
                </a:lnTo>
                <a:lnTo>
                  <a:pt x="37541" y="66598"/>
                </a:lnTo>
                <a:lnTo>
                  <a:pt x="37503" y="66725"/>
                </a:lnTo>
                <a:lnTo>
                  <a:pt x="37211" y="66852"/>
                </a:lnTo>
                <a:lnTo>
                  <a:pt x="36563" y="67233"/>
                </a:lnTo>
                <a:lnTo>
                  <a:pt x="36550" y="67360"/>
                </a:lnTo>
                <a:lnTo>
                  <a:pt x="36334" y="67360"/>
                </a:lnTo>
                <a:lnTo>
                  <a:pt x="36334" y="67487"/>
                </a:lnTo>
                <a:lnTo>
                  <a:pt x="36118" y="67487"/>
                </a:lnTo>
                <a:lnTo>
                  <a:pt x="36080" y="67614"/>
                </a:lnTo>
                <a:lnTo>
                  <a:pt x="36372" y="67487"/>
                </a:lnTo>
                <a:lnTo>
                  <a:pt x="36753" y="67360"/>
                </a:lnTo>
                <a:lnTo>
                  <a:pt x="37172" y="67233"/>
                </a:lnTo>
                <a:lnTo>
                  <a:pt x="37287" y="67106"/>
                </a:lnTo>
                <a:lnTo>
                  <a:pt x="37477" y="66979"/>
                </a:lnTo>
                <a:lnTo>
                  <a:pt x="37617" y="66979"/>
                </a:lnTo>
                <a:lnTo>
                  <a:pt x="37934" y="66725"/>
                </a:lnTo>
                <a:lnTo>
                  <a:pt x="38341" y="66471"/>
                </a:lnTo>
                <a:lnTo>
                  <a:pt x="38506" y="66471"/>
                </a:lnTo>
                <a:lnTo>
                  <a:pt x="38544" y="66344"/>
                </a:lnTo>
                <a:lnTo>
                  <a:pt x="38785" y="66217"/>
                </a:lnTo>
                <a:lnTo>
                  <a:pt x="38938" y="66217"/>
                </a:lnTo>
                <a:lnTo>
                  <a:pt x="39001" y="66471"/>
                </a:lnTo>
                <a:lnTo>
                  <a:pt x="38900" y="66598"/>
                </a:lnTo>
                <a:lnTo>
                  <a:pt x="38620" y="66852"/>
                </a:lnTo>
                <a:lnTo>
                  <a:pt x="38150" y="67360"/>
                </a:lnTo>
                <a:lnTo>
                  <a:pt x="37846" y="67614"/>
                </a:lnTo>
                <a:lnTo>
                  <a:pt x="37172" y="67995"/>
                </a:lnTo>
                <a:lnTo>
                  <a:pt x="37122" y="68122"/>
                </a:lnTo>
                <a:lnTo>
                  <a:pt x="36957" y="68122"/>
                </a:lnTo>
                <a:lnTo>
                  <a:pt x="36957" y="68249"/>
                </a:lnTo>
                <a:lnTo>
                  <a:pt x="36741" y="68249"/>
                </a:lnTo>
                <a:lnTo>
                  <a:pt x="36703" y="68376"/>
                </a:lnTo>
                <a:lnTo>
                  <a:pt x="37376" y="68122"/>
                </a:lnTo>
                <a:lnTo>
                  <a:pt x="37452" y="67995"/>
                </a:lnTo>
                <a:lnTo>
                  <a:pt x="37795" y="67868"/>
                </a:lnTo>
                <a:lnTo>
                  <a:pt x="37947" y="67868"/>
                </a:lnTo>
                <a:lnTo>
                  <a:pt x="38074" y="67741"/>
                </a:lnTo>
                <a:lnTo>
                  <a:pt x="38417" y="67487"/>
                </a:lnTo>
                <a:lnTo>
                  <a:pt x="39052" y="67106"/>
                </a:lnTo>
                <a:lnTo>
                  <a:pt x="39204" y="67106"/>
                </a:lnTo>
                <a:lnTo>
                  <a:pt x="39268" y="66979"/>
                </a:lnTo>
                <a:lnTo>
                  <a:pt x="39395" y="66979"/>
                </a:lnTo>
                <a:lnTo>
                  <a:pt x="39547" y="66725"/>
                </a:lnTo>
                <a:lnTo>
                  <a:pt x="39712" y="66725"/>
                </a:lnTo>
                <a:lnTo>
                  <a:pt x="39662" y="66979"/>
                </a:lnTo>
                <a:lnTo>
                  <a:pt x="39344" y="67487"/>
                </a:lnTo>
                <a:lnTo>
                  <a:pt x="39230" y="67614"/>
                </a:lnTo>
                <a:lnTo>
                  <a:pt x="39052" y="67741"/>
                </a:lnTo>
                <a:lnTo>
                  <a:pt x="38823" y="67995"/>
                </a:lnTo>
                <a:lnTo>
                  <a:pt x="38747" y="68122"/>
                </a:lnTo>
                <a:lnTo>
                  <a:pt x="38595" y="68249"/>
                </a:lnTo>
                <a:lnTo>
                  <a:pt x="38430" y="68376"/>
                </a:lnTo>
                <a:lnTo>
                  <a:pt x="38239" y="68503"/>
                </a:lnTo>
                <a:lnTo>
                  <a:pt x="38112" y="68503"/>
                </a:lnTo>
                <a:lnTo>
                  <a:pt x="38036" y="68630"/>
                </a:lnTo>
                <a:lnTo>
                  <a:pt x="37922" y="68757"/>
                </a:lnTo>
                <a:lnTo>
                  <a:pt x="38176" y="68757"/>
                </a:lnTo>
                <a:lnTo>
                  <a:pt x="38379" y="68630"/>
                </a:lnTo>
                <a:lnTo>
                  <a:pt x="38544" y="68503"/>
                </a:lnTo>
                <a:lnTo>
                  <a:pt x="38862" y="68376"/>
                </a:lnTo>
                <a:lnTo>
                  <a:pt x="39268" y="68122"/>
                </a:lnTo>
                <a:lnTo>
                  <a:pt x="39484" y="67995"/>
                </a:lnTo>
                <a:lnTo>
                  <a:pt x="39801" y="67741"/>
                </a:lnTo>
                <a:lnTo>
                  <a:pt x="39827" y="67614"/>
                </a:lnTo>
                <a:lnTo>
                  <a:pt x="39878" y="67741"/>
                </a:lnTo>
                <a:lnTo>
                  <a:pt x="40157" y="67360"/>
                </a:lnTo>
                <a:lnTo>
                  <a:pt x="40208" y="67614"/>
                </a:lnTo>
                <a:lnTo>
                  <a:pt x="40144" y="67868"/>
                </a:lnTo>
                <a:lnTo>
                  <a:pt x="39573" y="68503"/>
                </a:lnTo>
                <a:lnTo>
                  <a:pt x="39458" y="68757"/>
                </a:lnTo>
                <a:lnTo>
                  <a:pt x="39281" y="68884"/>
                </a:lnTo>
                <a:lnTo>
                  <a:pt x="38976" y="69138"/>
                </a:lnTo>
                <a:lnTo>
                  <a:pt x="39103" y="69138"/>
                </a:lnTo>
                <a:lnTo>
                  <a:pt x="39674" y="68884"/>
                </a:lnTo>
                <a:lnTo>
                  <a:pt x="39992" y="68630"/>
                </a:lnTo>
                <a:lnTo>
                  <a:pt x="40347" y="68376"/>
                </a:lnTo>
                <a:lnTo>
                  <a:pt x="40424" y="68249"/>
                </a:lnTo>
                <a:lnTo>
                  <a:pt x="40513" y="68757"/>
                </a:lnTo>
                <a:lnTo>
                  <a:pt x="40513" y="66687"/>
                </a:lnTo>
                <a:lnTo>
                  <a:pt x="40081" y="66471"/>
                </a:lnTo>
                <a:lnTo>
                  <a:pt x="40055" y="66344"/>
                </a:lnTo>
                <a:lnTo>
                  <a:pt x="39801" y="66217"/>
                </a:lnTo>
                <a:lnTo>
                  <a:pt x="39573" y="66090"/>
                </a:lnTo>
                <a:lnTo>
                  <a:pt x="39471" y="65963"/>
                </a:lnTo>
                <a:lnTo>
                  <a:pt x="39217" y="65836"/>
                </a:lnTo>
                <a:lnTo>
                  <a:pt x="39128" y="65709"/>
                </a:lnTo>
                <a:lnTo>
                  <a:pt x="38849" y="65582"/>
                </a:lnTo>
                <a:lnTo>
                  <a:pt x="38481" y="65455"/>
                </a:lnTo>
                <a:lnTo>
                  <a:pt x="38176" y="65074"/>
                </a:lnTo>
                <a:lnTo>
                  <a:pt x="38036" y="65074"/>
                </a:lnTo>
                <a:lnTo>
                  <a:pt x="38011" y="64947"/>
                </a:lnTo>
                <a:lnTo>
                  <a:pt x="37884" y="64820"/>
                </a:lnTo>
                <a:lnTo>
                  <a:pt x="38074" y="64820"/>
                </a:lnTo>
                <a:lnTo>
                  <a:pt x="38138" y="64693"/>
                </a:lnTo>
                <a:lnTo>
                  <a:pt x="38214" y="64820"/>
                </a:lnTo>
                <a:lnTo>
                  <a:pt x="38277" y="64693"/>
                </a:lnTo>
                <a:lnTo>
                  <a:pt x="38582" y="64693"/>
                </a:lnTo>
                <a:lnTo>
                  <a:pt x="38620" y="64566"/>
                </a:lnTo>
                <a:lnTo>
                  <a:pt x="38735" y="64693"/>
                </a:lnTo>
                <a:lnTo>
                  <a:pt x="38862" y="64566"/>
                </a:lnTo>
                <a:lnTo>
                  <a:pt x="38900" y="64820"/>
                </a:lnTo>
                <a:lnTo>
                  <a:pt x="38798" y="64947"/>
                </a:lnTo>
                <a:lnTo>
                  <a:pt x="38506" y="64947"/>
                </a:lnTo>
                <a:lnTo>
                  <a:pt x="38862" y="65074"/>
                </a:lnTo>
                <a:lnTo>
                  <a:pt x="39065" y="65201"/>
                </a:lnTo>
                <a:lnTo>
                  <a:pt x="39712" y="65201"/>
                </a:lnTo>
                <a:lnTo>
                  <a:pt x="39928" y="65074"/>
                </a:lnTo>
                <a:lnTo>
                  <a:pt x="40106" y="64947"/>
                </a:lnTo>
                <a:lnTo>
                  <a:pt x="40424" y="64820"/>
                </a:lnTo>
                <a:lnTo>
                  <a:pt x="40589" y="64820"/>
                </a:lnTo>
                <a:lnTo>
                  <a:pt x="40995" y="64566"/>
                </a:lnTo>
                <a:lnTo>
                  <a:pt x="41249" y="64566"/>
                </a:lnTo>
                <a:lnTo>
                  <a:pt x="41313" y="64439"/>
                </a:lnTo>
                <a:lnTo>
                  <a:pt x="41516" y="64439"/>
                </a:lnTo>
                <a:lnTo>
                  <a:pt x="41579" y="64312"/>
                </a:lnTo>
                <a:lnTo>
                  <a:pt x="41770" y="64185"/>
                </a:lnTo>
                <a:lnTo>
                  <a:pt x="41948" y="64185"/>
                </a:lnTo>
                <a:lnTo>
                  <a:pt x="41973" y="64058"/>
                </a:lnTo>
                <a:lnTo>
                  <a:pt x="42011" y="64185"/>
                </a:lnTo>
                <a:lnTo>
                  <a:pt x="42024" y="64058"/>
                </a:lnTo>
                <a:lnTo>
                  <a:pt x="42113" y="63931"/>
                </a:lnTo>
                <a:lnTo>
                  <a:pt x="42125" y="64058"/>
                </a:lnTo>
                <a:lnTo>
                  <a:pt x="42138" y="63931"/>
                </a:lnTo>
                <a:lnTo>
                  <a:pt x="42329" y="63931"/>
                </a:lnTo>
                <a:lnTo>
                  <a:pt x="42329" y="63804"/>
                </a:lnTo>
                <a:lnTo>
                  <a:pt x="42481" y="63804"/>
                </a:lnTo>
                <a:lnTo>
                  <a:pt x="42494" y="63677"/>
                </a:lnTo>
                <a:lnTo>
                  <a:pt x="42773" y="63550"/>
                </a:lnTo>
                <a:lnTo>
                  <a:pt x="42811" y="63423"/>
                </a:lnTo>
                <a:lnTo>
                  <a:pt x="42964" y="63423"/>
                </a:lnTo>
                <a:lnTo>
                  <a:pt x="42938" y="63677"/>
                </a:lnTo>
                <a:lnTo>
                  <a:pt x="42811" y="63804"/>
                </a:lnTo>
                <a:lnTo>
                  <a:pt x="42811" y="63931"/>
                </a:lnTo>
                <a:lnTo>
                  <a:pt x="42735" y="64058"/>
                </a:lnTo>
                <a:lnTo>
                  <a:pt x="42557" y="64185"/>
                </a:lnTo>
                <a:lnTo>
                  <a:pt x="42456" y="64312"/>
                </a:lnTo>
                <a:lnTo>
                  <a:pt x="42062" y="64693"/>
                </a:lnTo>
                <a:lnTo>
                  <a:pt x="41948" y="64820"/>
                </a:lnTo>
                <a:lnTo>
                  <a:pt x="41617" y="65074"/>
                </a:lnTo>
                <a:lnTo>
                  <a:pt x="41008" y="65455"/>
                </a:lnTo>
                <a:lnTo>
                  <a:pt x="40868" y="65455"/>
                </a:lnTo>
                <a:lnTo>
                  <a:pt x="40868" y="65582"/>
                </a:lnTo>
                <a:lnTo>
                  <a:pt x="40716" y="65582"/>
                </a:lnTo>
                <a:lnTo>
                  <a:pt x="40652" y="65709"/>
                </a:lnTo>
                <a:lnTo>
                  <a:pt x="40525" y="65709"/>
                </a:lnTo>
                <a:lnTo>
                  <a:pt x="40627" y="65836"/>
                </a:lnTo>
                <a:lnTo>
                  <a:pt x="40703" y="65709"/>
                </a:lnTo>
                <a:lnTo>
                  <a:pt x="41122" y="65582"/>
                </a:lnTo>
                <a:lnTo>
                  <a:pt x="41325" y="65455"/>
                </a:lnTo>
                <a:lnTo>
                  <a:pt x="41630" y="65328"/>
                </a:lnTo>
                <a:lnTo>
                  <a:pt x="41694" y="65201"/>
                </a:lnTo>
                <a:lnTo>
                  <a:pt x="41808" y="65328"/>
                </a:lnTo>
                <a:lnTo>
                  <a:pt x="41884" y="65201"/>
                </a:lnTo>
                <a:lnTo>
                  <a:pt x="41973" y="65074"/>
                </a:lnTo>
                <a:lnTo>
                  <a:pt x="42392" y="64947"/>
                </a:lnTo>
                <a:lnTo>
                  <a:pt x="42468" y="64820"/>
                </a:lnTo>
                <a:lnTo>
                  <a:pt x="42583" y="64693"/>
                </a:lnTo>
                <a:lnTo>
                  <a:pt x="42735" y="64693"/>
                </a:lnTo>
                <a:lnTo>
                  <a:pt x="42760" y="64566"/>
                </a:lnTo>
                <a:lnTo>
                  <a:pt x="43040" y="64566"/>
                </a:lnTo>
                <a:lnTo>
                  <a:pt x="43103" y="64312"/>
                </a:lnTo>
                <a:lnTo>
                  <a:pt x="43268" y="64312"/>
                </a:lnTo>
                <a:lnTo>
                  <a:pt x="43319" y="64185"/>
                </a:lnTo>
                <a:lnTo>
                  <a:pt x="43548" y="64185"/>
                </a:lnTo>
                <a:lnTo>
                  <a:pt x="43624" y="64312"/>
                </a:lnTo>
                <a:lnTo>
                  <a:pt x="43103" y="64947"/>
                </a:lnTo>
                <a:lnTo>
                  <a:pt x="43065" y="65074"/>
                </a:lnTo>
                <a:lnTo>
                  <a:pt x="42570" y="65455"/>
                </a:lnTo>
                <a:lnTo>
                  <a:pt x="42545" y="65582"/>
                </a:lnTo>
                <a:lnTo>
                  <a:pt x="42379" y="65709"/>
                </a:lnTo>
                <a:lnTo>
                  <a:pt x="42214" y="65709"/>
                </a:lnTo>
                <a:lnTo>
                  <a:pt x="42062" y="65836"/>
                </a:lnTo>
                <a:lnTo>
                  <a:pt x="42011" y="65963"/>
                </a:lnTo>
                <a:lnTo>
                  <a:pt x="41859" y="65963"/>
                </a:lnTo>
                <a:lnTo>
                  <a:pt x="41795" y="66090"/>
                </a:lnTo>
                <a:lnTo>
                  <a:pt x="41643" y="66217"/>
                </a:lnTo>
                <a:lnTo>
                  <a:pt x="41897" y="66217"/>
                </a:lnTo>
                <a:lnTo>
                  <a:pt x="41948" y="66090"/>
                </a:lnTo>
                <a:lnTo>
                  <a:pt x="42138" y="66090"/>
                </a:lnTo>
                <a:lnTo>
                  <a:pt x="42646" y="65836"/>
                </a:lnTo>
                <a:lnTo>
                  <a:pt x="42710" y="65709"/>
                </a:lnTo>
                <a:lnTo>
                  <a:pt x="43141" y="65582"/>
                </a:lnTo>
                <a:lnTo>
                  <a:pt x="43192" y="65455"/>
                </a:lnTo>
                <a:lnTo>
                  <a:pt x="43510" y="65201"/>
                </a:lnTo>
                <a:lnTo>
                  <a:pt x="43637" y="65201"/>
                </a:lnTo>
                <a:lnTo>
                  <a:pt x="43662" y="65074"/>
                </a:lnTo>
                <a:lnTo>
                  <a:pt x="43942" y="64820"/>
                </a:lnTo>
                <a:lnTo>
                  <a:pt x="44043" y="65074"/>
                </a:lnTo>
                <a:lnTo>
                  <a:pt x="43764" y="65582"/>
                </a:lnTo>
                <a:lnTo>
                  <a:pt x="43446" y="65836"/>
                </a:lnTo>
                <a:lnTo>
                  <a:pt x="43434" y="65963"/>
                </a:lnTo>
                <a:lnTo>
                  <a:pt x="43307" y="66090"/>
                </a:lnTo>
                <a:lnTo>
                  <a:pt x="43230" y="66217"/>
                </a:lnTo>
                <a:lnTo>
                  <a:pt x="42811" y="66598"/>
                </a:lnTo>
                <a:lnTo>
                  <a:pt x="43522" y="66217"/>
                </a:lnTo>
                <a:lnTo>
                  <a:pt x="43776" y="66090"/>
                </a:lnTo>
                <a:lnTo>
                  <a:pt x="43840" y="65963"/>
                </a:lnTo>
                <a:lnTo>
                  <a:pt x="43903" y="66090"/>
                </a:lnTo>
                <a:lnTo>
                  <a:pt x="43916" y="65963"/>
                </a:lnTo>
                <a:lnTo>
                  <a:pt x="44145" y="65836"/>
                </a:lnTo>
                <a:lnTo>
                  <a:pt x="44196" y="65709"/>
                </a:lnTo>
                <a:lnTo>
                  <a:pt x="44399" y="65709"/>
                </a:lnTo>
                <a:lnTo>
                  <a:pt x="44411" y="66090"/>
                </a:lnTo>
                <a:lnTo>
                  <a:pt x="44411" y="63614"/>
                </a:lnTo>
                <a:lnTo>
                  <a:pt x="44335" y="63423"/>
                </a:lnTo>
                <a:lnTo>
                  <a:pt x="44107" y="63169"/>
                </a:lnTo>
                <a:lnTo>
                  <a:pt x="43916" y="63042"/>
                </a:lnTo>
                <a:lnTo>
                  <a:pt x="43853" y="62915"/>
                </a:lnTo>
                <a:lnTo>
                  <a:pt x="43713" y="62788"/>
                </a:lnTo>
                <a:lnTo>
                  <a:pt x="43624" y="62661"/>
                </a:lnTo>
                <a:lnTo>
                  <a:pt x="43548" y="62534"/>
                </a:lnTo>
                <a:lnTo>
                  <a:pt x="43434" y="62407"/>
                </a:lnTo>
                <a:lnTo>
                  <a:pt x="43294" y="62280"/>
                </a:lnTo>
                <a:lnTo>
                  <a:pt x="43205" y="62153"/>
                </a:lnTo>
                <a:lnTo>
                  <a:pt x="43027" y="62026"/>
                </a:lnTo>
                <a:lnTo>
                  <a:pt x="42938" y="61899"/>
                </a:lnTo>
                <a:lnTo>
                  <a:pt x="42824" y="61772"/>
                </a:lnTo>
                <a:lnTo>
                  <a:pt x="42672" y="61645"/>
                </a:lnTo>
                <a:lnTo>
                  <a:pt x="42202" y="61264"/>
                </a:lnTo>
                <a:lnTo>
                  <a:pt x="42189" y="61137"/>
                </a:lnTo>
                <a:lnTo>
                  <a:pt x="42062" y="61137"/>
                </a:lnTo>
                <a:lnTo>
                  <a:pt x="41706" y="60883"/>
                </a:lnTo>
                <a:lnTo>
                  <a:pt x="41478" y="60629"/>
                </a:lnTo>
                <a:lnTo>
                  <a:pt x="41148" y="60375"/>
                </a:lnTo>
                <a:lnTo>
                  <a:pt x="41008" y="60248"/>
                </a:lnTo>
                <a:lnTo>
                  <a:pt x="41008" y="60375"/>
                </a:lnTo>
                <a:lnTo>
                  <a:pt x="40894" y="60248"/>
                </a:lnTo>
                <a:lnTo>
                  <a:pt x="40817" y="60121"/>
                </a:lnTo>
                <a:lnTo>
                  <a:pt x="40652" y="59994"/>
                </a:lnTo>
                <a:lnTo>
                  <a:pt x="40068" y="59613"/>
                </a:lnTo>
                <a:lnTo>
                  <a:pt x="39992" y="59486"/>
                </a:lnTo>
                <a:lnTo>
                  <a:pt x="39598" y="59232"/>
                </a:lnTo>
                <a:lnTo>
                  <a:pt x="39509" y="59105"/>
                </a:lnTo>
                <a:lnTo>
                  <a:pt x="39154" y="58851"/>
                </a:lnTo>
                <a:lnTo>
                  <a:pt x="38785" y="58597"/>
                </a:lnTo>
                <a:lnTo>
                  <a:pt x="38049" y="57962"/>
                </a:lnTo>
                <a:lnTo>
                  <a:pt x="37922" y="57962"/>
                </a:lnTo>
                <a:lnTo>
                  <a:pt x="37884" y="57835"/>
                </a:lnTo>
                <a:lnTo>
                  <a:pt x="37693" y="57835"/>
                </a:lnTo>
                <a:lnTo>
                  <a:pt x="37617" y="57708"/>
                </a:lnTo>
                <a:lnTo>
                  <a:pt x="37426" y="57581"/>
                </a:lnTo>
                <a:lnTo>
                  <a:pt x="37566" y="57454"/>
                </a:lnTo>
                <a:lnTo>
                  <a:pt x="37744" y="57454"/>
                </a:lnTo>
                <a:lnTo>
                  <a:pt x="37985" y="57073"/>
                </a:lnTo>
                <a:lnTo>
                  <a:pt x="38125" y="56946"/>
                </a:lnTo>
                <a:lnTo>
                  <a:pt x="38417" y="56692"/>
                </a:lnTo>
                <a:lnTo>
                  <a:pt x="38557" y="56565"/>
                </a:lnTo>
                <a:lnTo>
                  <a:pt x="39052" y="56057"/>
                </a:lnTo>
                <a:lnTo>
                  <a:pt x="38011" y="56565"/>
                </a:lnTo>
                <a:lnTo>
                  <a:pt x="37617" y="56845"/>
                </a:lnTo>
                <a:lnTo>
                  <a:pt x="37325" y="57073"/>
                </a:lnTo>
                <a:lnTo>
                  <a:pt x="36817" y="57073"/>
                </a:lnTo>
                <a:lnTo>
                  <a:pt x="36842" y="56946"/>
                </a:lnTo>
                <a:lnTo>
                  <a:pt x="36830" y="56819"/>
                </a:lnTo>
                <a:lnTo>
                  <a:pt x="37223" y="56565"/>
                </a:lnTo>
                <a:lnTo>
                  <a:pt x="37503" y="56311"/>
                </a:lnTo>
                <a:lnTo>
                  <a:pt x="37807" y="56083"/>
                </a:lnTo>
                <a:lnTo>
                  <a:pt x="37985" y="55803"/>
                </a:lnTo>
                <a:lnTo>
                  <a:pt x="38481" y="55295"/>
                </a:lnTo>
                <a:lnTo>
                  <a:pt x="38557" y="55168"/>
                </a:lnTo>
                <a:lnTo>
                  <a:pt x="38290" y="55295"/>
                </a:lnTo>
                <a:lnTo>
                  <a:pt x="37884" y="55549"/>
                </a:lnTo>
                <a:lnTo>
                  <a:pt x="37312" y="55930"/>
                </a:lnTo>
                <a:lnTo>
                  <a:pt x="37160" y="56083"/>
                </a:lnTo>
                <a:lnTo>
                  <a:pt x="36791" y="56311"/>
                </a:lnTo>
                <a:lnTo>
                  <a:pt x="36410" y="56438"/>
                </a:lnTo>
                <a:lnTo>
                  <a:pt x="35991" y="56819"/>
                </a:lnTo>
                <a:lnTo>
                  <a:pt x="35928" y="56946"/>
                </a:lnTo>
                <a:lnTo>
                  <a:pt x="35814" y="57073"/>
                </a:lnTo>
                <a:lnTo>
                  <a:pt x="36182" y="57200"/>
                </a:lnTo>
                <a:lnTo>
                  <a:pt x="36258" y="57327"/>
                </a:lnTo>
                <a:lnTo>
                  <a:pt x="36385" y="57327"/>
                </a:lnTo>
                <a:lnTo>
                  <a:pt x="36410" y="57454"/>
                </a:lnTo>
                <a:lnTo>
                  <a:pt x="36487" y="57581"/>
                </a:lnTo>
                <a:lnTo>
                  <a:pt x="36639" y="57581"/>
                </a:lnTo>
                <a:lnTo>
                  <a:pt x="36690" y="57708"/>
                </a:lnTo>
                <a:lnTo>
                  <a:pt x="36855" y="57835"/>
                </a:lnTo>
                <a:lnTo>
                  <a:pt x="37033" y="57835"/>
                </a:lnTo>
                <a:lnTo>
                  <a:pt x="37045" y="57962"/>
                </a:lnTo>
                <a:lnTo>
                  <a:pt x="37198" y="57962"/>
                </a:lnTo>
                <a:lnTo>
                  <a:pt x="37185" y="58089"/>
                </a:lnTo>
                <a:lnTo>
                  <a:pt x="37287" y="58216"/>
                </a:lnTo>
                <a:lnTo>
                  <a:pt x="37058" y="58343"/>
                </a:lnTo>
                <a:lnTo>
                  <a:pt x="36842" y="58343"/>
                </a:lnTo>
                <a:lnTo>
                  <a:pt x="36817" y="58216"/>
                </a:lnTo>
                <a:lnTo>
                  <a:pt x="36791" y="58343"/>
                </a:lnTo>
                <a:lnTo>
                  <a:pt x="36677" y="58216"/>
                </a:lnTo>
                <a:lnTo>
                  <a:pt x="36461" y="58343"/>
                </a:lnTo>
                <a:lnTo>
                  <a:pt x="36385" y="58216"/>
                </a:lnTo>
                <a:lnTo>
                  <a:pt x="36398" y="58343"/>
                </a:lnTo>
                <a:lnTo>
                  <a:pt x="36563" y="58470"/>
                </a:lnTo>
                <a:lnTo>
                  <a:pt x="36830" y="58597"/>
                </a:lnTo>
                <a:lnTo>
                  <a:pt x="37020" y="58724"/>
                </a:lnTo>
                <a:lnTo>
                  <a:pt x="37376" y="58724"/>
                </a:lnTo>
                <a:lnTo>
                  <a:pt x="37477" y="58978"/>
                </a:lnTo>
                <a:lnTo>
                  <a:pt x="37782" y="59105"/>
                </a:lnTo>
                <a:lnTo>
                  <a:pt x="37985" y="59232"/>
                </a:lnTo>
                <a:lnTo>
                  <a:pt x="38125" y="59232"/>
                </a:lnTo>
                <a:lnTo>
                  <a:pt x="38328" y="59359"/>
                </a:lnTo>
                <a:lnTo>
                  <a:pt x="38493" y="59359"/>
                </a:lnTo>
                <a:lnTo>
                  <a:pt x="38633" y="59486"/>
                </a:lnTo>
                <a:lnTo>
                  <a:pt x="38658" y="59613"/>
                </a:lnTo>
                <a:lnTo>
                  <a:pt x="38785" y="59740"/>
                </a:lnTo>
                <a:lnTo>
                  <a:pt x="39128" y="59994"/>
                </a:lnTo>
                <a:lnTo>
                  <a:pt x="39255" y="59994"/>
                </a:lnTo>
                <a:lnTo>
                  <a:pt x="39382" y="60121"/>
                </a:lnTo>
                <a:lnTo>
                  <a:pt x="39611" y="60248"/>
                </a:lnTo>
                <a:lnTo>
                  <a:pt x="39878" y="60375"/>
                </a:lnTo>
                <a:lnTo>
                  <a:pt x="39890" y="60502"/>
                </a:lnTo>
                <a:lnTo>
                  <a:pt x="40093" y="60502"/>
                </a:lnTo>
                <a:lnTo>
                  <a:pt x="40144" y="60629"/>
                </a:lnTo>
                <a:lnTo>
                  <a:pt x="40297" y="60629"/>
                </a:lnTo>
                <a:lnTo>
                  <a:pt x="40360" y="60756"/>
                </a:lnTo>
                <a:lnTo>
                  <a:pt x="40563" y="60883"/>
                </a:lnTo>
                <a:lnTo>
                  <a:pt x="40830" y="61048"/>
                </a:lnTo>
                <a:lnTo>
                  <a:pt x="41033" y="61137"/>
                </a:lnTo>
                <a:lnTo>
                  <a:pt x="41313" y="61391"/>
                </a:lnTo>
                <a:lnTo>
                  <a:pt x="41503" y="61645"/>
                </a:lnTo>
                <a:lnTo>
                  <a:pt x="41567" y="61772"/>
                </a:lnTo>
                <a:lnTo>
                  <a:pt x="41656" y="61899"/>
                </a:lnTo>
                <a:lnTo>
                  <a:pt x="41808" y="62534"/>
                </a:lnTo>
                <a:lnTo>
                  <a:pt x="41986" y="62534"/>
                </a:lnTo>
                <a:lnTo>
                  <a:pt x="42075" y="62280"/>
                </a:lnTo>
                <a:lnTo>
                  <a:pt x="42214" y="62280"/>
                </a:lnTo>
                <a:lnTo>
                  <a:pt x="42291" y="62407"/>
                </a:lnTo>
                <a:lnTo>
                  <a:pt x="42379" y="62534"/>
                </a:lnTo>
                <a:lnTo>
                  <a:pt x="42506" y="62661"/>
                </a:lnTo>
                <a:lnTo>
                  <a:pt x="42456" y="63042"/>
                </a:lnTo>
                <a:lnTo>
                  <a:pt x="42303" y="63296"/>
                </a:lnTo>
                <a:lnTo>
                  <a:pt x="42100" y="63550"/>
                </a:lnTo>
                <a:lnTo>
                  <a:pt x="41973" y="63677"/>
                </a:lnTo>
                <a:lnTo>
                  <a:pt x="41871" y="63804"/>
                </a:lnTo>
                <a:lnTo>
                  <a:pt x="41706" y="63804"/>
                </a:lnTo>
                <a:lnTo>
                  <a:pt x="41579" y="63931"/>
                </a:lnTo>
                <a:lnTo>
                  <a:pt x="41402" y="64058"/>
                </a:lnTo>
                <a:lnTo>
                  <a:pt x="41262" y="63804"/>
                </a:lnTo>
                <a:lnTo>
                  <a:pt x="41389" y="63804"/>
                </a:lnTo>
                <a:lnTo>
                  <a:pt x="41440" y="63677"/>
                </a:lnTo>
                <a:lnTo>
                  <a:pt x="41567" y="63550"/>
                </a:lnTo>
                <a:lnTo>
                  <a:pt x="41656" y="63296"/>
                </a:lnTo>
                <a:lnTo>
                  <a:pt x="41668" y="63169"/>
                </a:lnTo>
                <a:lnTo>
                  <a:pt x="41744" y="63042"/>
                </a:lnTo>
                <a:lnTo>
                  <a:pt x="41732" y="62915"/>
                </a:lnTo>
                <a:lnTo>
                  <a:pt x="41605" y="62915"/>
                </a:lnTo>
                <a:lnTo>
                  <a:pt x="41579" y="63169"/>
                </a:lnTo>
                <a:lnTo>
                  <a:pt x="41452" y="63169"/>
                </a:lnTo>
                <a:lnTo>
                  <a:pt x="41338" y="63296"/>
                </a:lnTo>
                <a:lnTo>
                  <a:pt x="41313" y="63423"/>
                </a:lnTo>
                <a:lnTo>
                  <a:pt x="41021" y="63677"/>
                </a:lnTo>
                <a:lnTo>
                  <a:pt x="40932" y="63804"/>
                </a:lnTo>
                <a:lnTo>
                  <a:pt x="40919" y="63677"/>
                </a:lnTo>
                <a:lnTo>
                  <a:pt x="40563" y="63931"/>
                </a:lnTo>
                <a:lnTo>
                  <a:pt x="40208" y="64185"/>
                </a:lnTo>
                <a:lnTo>
                  <a:pt x="40068" y="64185"/>
                </a:lnTo>
                <a:lnTo>
                  <a:pt x="39598" y="64312"/>
                </a:lnTo>
                <a:lnTo>
                  <a:pt x="39433" y="64312"/>
                </a:lnTo>
                <a:lnTo>
                  <a:pt x="39395" y="64185"/>
                </a:lnTo>
                <a:lnTo>
                  <a:pt x="39471" y="64058"/>
                </a:lnTo>
                <a:lnTo>
                  <a:pt x="39827" y="63804"/>
                </a:lnTo>
                <a:lnTo>
                  <a:pt x="40043" y="63677"/>
                </a:lnTo>
                <a:lnTo>
                  <a:pt x="40157" y="63550"/>
                </a:lnTo>
                <a:lnTo>
                  <a:pt x="40284" y="63423"/>
                </a:lnTo>
                <a:lnTo>
                  <a:pt x="40373" y="63296"/>
                </a:lnTo>
                <a:lnTo>
                  <a:pt x="40208" y="63169"/>
                </a:lnTo>
                <a:lnTo>
                  <a:pt x="40157" y="63296"/>
                </a:lnTo>
                <a:lnTo>
                  <a:pt x="40030" y="63423"/>
                </a:lnTo>
                <a:lnTo>
                  <a:pt x="39776" y="63550"/>
                </a:lnTo>
                <a:lnTo>
                  <a:pt x="39725" y="63423"/>
                </a:lnTo>
                <a:lnTo>
                  <a:pt x="39738" y="63550"/>
                </a:lnTo>
                <a:lnTo>
                  <a:pt x="38785" y="63931"/>
                </a:lnTo>
                <a:lnTo>
                  <a:pt x="38658" y="64058"/>
                </a:lnTo>
                <a:lnTo>
                  <a:pt x="38493" y="64058"/>
                </a:lnTo>
                <a:lnTo>
                  <a:pt x="38201" y="64185"/>
                </a:lnTo>
                <a:lnTo>
                  <a:pt x="38061" y="64185"/>
                </a:lnTo>
                <a:lnTo>
                  <a:pt x="37312" y="64312"/>
                </a:lnTo>
                <a:lnTo>
                  <a:pt x="37147" y="64312"/>
                </a:lnTo>
                <a:lnTo>
                  <a:pt x="37261" y="64185"/>
                </a:lnTo>
                <a:lnTo>
                  <a:pt x="37452" y="64058"/>
                </a:lnTo>
                <a:lnTo>
                  <a:pt x="37693" y="63931"/>
                </a:lnTo>
                <a:lnTo>
                  <a:pt x="38227" y="63677"/>
                </a:lnTo>
                <a:lnTo>
                  <a:pt x="38417" y="63550"/>
                </a:lnTo>
                <a:lnTo>
                  <a:pt x="38633" y="63423"/>
                </a:lnTo>
                <a:lnTo>
                  <a:pt x="38798" y="63296"/>
                </a:lnTo>
                <a:lnTo>
                  <a:pt x="39001" y="63169"/>
                </a:lnTo>
                <a:lnTo>
                  <a:pt x="39217" y="63042"/>
                </a:lnTo>
                <a:lnTo>
                  <a:pt x="39217" y="62915"/>
                </a:lnTo>
                <a:lnTo>
                  <a:pt x="39052" y="63042"/>
                </a:lnTo>
                <a:lnTo>
                  <a:pt x="38201" y="63296"/>
                </a:lnTo>
                <a:lnTo>
                  <a:pt x="37566" y="63550"/>
                </a:lnTo>
                <a:lnTo>
                  <a:pt x="36931" y="63550"/>
                </a:lnTo>
                <a:lnTo>
                  <a:pt x="36918" y="63423"/>
                </a:lnTo>
                <a:lnTo>
                  <a:pt x="37071" y="63042"/>
                </a:lnTo>
                <a:lnTo>
                  <a:pt x="37249" y="63042"/>
                </a:lnTo>
                <a:lnTo>
                  <a:pt x="37465" y="62915"/>
                </a:lnTo>
                <a:lnTo>
                  <a:pt x="37592" y="62788"/>
                </a:lnTo>
                <a:lnTo>
                  <a:pt x="37896" y="62661"/>
                </a:lnTo>
                <a:lnTo>
                  <a:pt x="37973" y="62534"/>
                </a:lnTo>
                <a:lnTo>
                  <a:pt x="38163" y="62407"/>
                </a:lnTo>
                <a:lnTo>
                  <a:pt x="38493" y="62153"/>
                </a:lnTo>
                <a:lnTo>
                  <a:pt x="38671" y="62153"/>
                </a:lnTo>
                <a:lnTo>
                  <a:pt x="38696" y="62026"/>
                </a:lnTo>
                <a:lnTo>
                  <a:pt x="38544" y="62026"/>
                </a:lnTo>
                <a:lnTo>
                  <a:pt x="37744" y="62280"/>
                </a:lnTo>
                <a:lnTo>
                  <a:pt x="37249" y="62407"/>
                </a:lnTo>
                <a:lnTo>
                  <a:pt x="36779" y="62661"/>
                </a:lnTo>
                <a:lnTo>
                  <a:pt x="36372" y="62661"/>
                </a:lnTo>
                <a:lnTo>
                  <a:pt x="36309" y="62407"/>
                </a:lnTo>
                <a:lnTo>
                  <a:pt x="36436" y="62407"/>
                </a:lnTo>
                <a:lnTo>
                  <a:pt x="36449" y="62280"/>
                </a:lnTo>
                <a:lnTo>
                  <a:pt x="36588" y="62153"/>
                </a:lnTo>
                <a:lnTo>
                  <a:pt x="36766" y="62026"/>
                </a:lnTo>
                <a:lnTo>
                  <a:pt x="36995" y="61899"/>
                </a:lnTo>
                <a:lnTo>
                  <a:pt x="37566" y="61518"/>
                </a:lnTo>
                <a:lnTo>
                  <a:pt x="37617" y="61391"/>
                </a:lnTo>
                <a:lnTo>
                  <a:pt x="37312" y="61391"/>
                </a:lnTo>
                <a:lnTo>
                  <a:pt x="36868" y="61518"/>
                </a:lnTo>
                <a:lnTo>
                  <a:pt x="36677" y="61645"/>
                </a:lnTo>
                <a:lnTo>
                  <a:pt x="36258" y="61836"/>
                </a:lnTo>
                <a:lnTo>
                  <a:pt x="36258" y="64058"/>
                </a:lnTo>
                <a:lnTo>
                  <a:pt x="36233" y="64693"/>
                </a:lnTo>
                <a:lnTo>
                  <a:pt x="36258" y="64820"/>
                </a:lnTo>
                <a:lnTo>
                  <a:pt x="36220" y="64947"/>
                </a:lnTo>
                <a:lnTo>
                  <a:pt x="36169" y="65328"/>
                </a:lnTo>
                <a:lnTo>
                  <a:pt x="35966" y="65963"/>
                </a:lnTo>
                <a:lnTo>
                  <a:pt x="35814" y="66344"/>
                </a:lnTo>
                <a:lnTo>
                  <a:pt x="35699" y="66471"/>
                </a:lnTo>
                <a:lnTo>
                  <a:pt x="35318" y="67233"/>
                </a:lnTo>
                <a:lnTo>
                  <a:pt x="35140" y="67614"/>
                </a:lnTo>
                <a:lnTo>
                  <a:pt x="35013" y="67868"/>
                </a:lnTo>
                <a:lnTo>
                  <a:pt x="34785" y="68503"/>
                </a:lnTo>
                <a:lnTo>
                  <a:pt x="34658" y="68630"/>
                </a:lnTo>
                <a:lnTo>
                  <a:pt x="34493" y="68757"/>
                </a:lnTo>
                <a:lnTo>
                  <a:pt x="34226" y="68884"/>
                </a:lnTo>
                <a:lnTo>
                  <a:pt x="33858" y="69138"/>
                </a:lnTo>
                <a:lnTo>
                  <a:pt x="33502" y="69138"/>
                </a:lnTo>
                <a:lnTo>
                  <a:pt x="33172" y="69392"/>
                </a:lnTo>
                <a:lnTo>
                  <a:pt x="33045" y="69392"/>
                </a:lnTo>
                <a:lnTo>
                  <a:pt x="33070" y="69519"/>
                </a:lnTo>
                <a:lnTo>
                  <a:pt x="33667" y="69519"/>
                </a:lnTo>
                <a:lnTo>
                  <a:pt x="34188" y="69392"/>
                </a:lnTo>
                <a:lnTo>
                  <a:pt x="34937" y="69392"/>
                </a:lnTo>
                <a:lnTo>
                  <a:pt x="35039" y="69265"/>
                </a:lnTo>
                <a:lnTo>
                  <a:pt x="35039" y="69519"/>
                </a:lnTo>
                <a:lnTo>
                  <a:pt x="34937" y="69646"/>
                </a:lnTo>
                <a:lnTo>
                  <a:pt x="34734" y="69646"/>
                </a:lnTo>
                <a:lnTo>
                  <a:pt x="34632" y="69773"/>
                </a:lnTo>
                <a:lnTo>
                  <a:pt x="33477" y="69900"/>
                </a:lnTo>
                <a:lnTo>
                  <a:pt x="32766" y="69900"/>
                </a:lnTo>
                <a:lnTo>
                  <a:pt x="32296" y="69773"/>
                </a:lnTo>
                <a:lnTo>
                  <a:pt x="32131" y="69646"/>
                </a:lnTo>
                <a:lnTo>
                  <a:pt x="31965" y="69519"/>
                </a:lnTo>
                <a:lnTo>
                  <a:pt x="31686" y="69265"/>
                </a:lnTo>
                <a:lnTo>
                  <a:pt x="31572" y="69138"/>
                </a:lnTo>
                <a:lnTo>
                  <a:pt x="31838" y="69011"/>
                </a:lnTo>
                <a:lnTo>
                  <a:pt x="31927" y="69138"/>
                </a:lnTo>
                <a:lnTo>
                  <a:pt x="32004" y="69011"/>
                </a:lnTo>
                <a:lnTo>
                  <a:pt x="32600" y="69011"/>
                </a:lnTo>
                <a:lnTo>
                  <a:pt x="33058" y="68757"/>
                </a:lnTo>
                <a:lnTo>
                  <a:pt x="33362" y="68630"/>
                </a:lnTo>
                <a:lnTo>
                  <a:pt x="33451" y="68503"/>
                </a:lnTo>
                <a:lnTo>
                  <a:pt x="33985" y="68249"/>
                </a:lnTo>
                <a:lnTo>
                  <a:pt x="34188" y="68122"/>
                </a:lnTo>
                <a:lnTo>
                  <a:pt x="33896" y="68122"/>
                </a:lnTo>
                <a:lnTo>
                  <a:pt x="33845" y="68249"/>
                </a:lnTo>
                <a:lnTo>
                  <a:pt x="33528" y="68376"/>
                </a:lnTo>
                <a:lnTo>
                  <a:pt x="33235" y="68376"/>
                </a:lnTo>
                <a:lnTo>
                  <a:pt x="33159" y="68503"/>
                </a:lnTo>
                <a:lnTo>
                  <a:pt x="32981" y="68503"/>
                </a:lnTo>
                <a:lnTo>
                  <a:pt x="32334" y="68630"/>
                </a:lnTo>
                <a:lnTo>
                  <a:pt x="31877" y="68630"/>
                </a:lnTo>
                <a:lnTo>
                  <a:pt x="31623" y="68503"/>
                </a:lnTo>
                <a:lnTo>
                  <a:pt x="31419" y="68503"/>
                </a:lnTo>
                <a:lnTo>
                  <a:pt x="31470" y="68376"/>
                </a:lnTo>
                <a:lnTo>
                  <a:pt x="31775" y="68376"/>
                </a:lnTo>
                <a:lnTo>
                  <a:pt x="31889" y="68249"/>
                </a:lnTo>
                <a:lnTo>
                  <a:pt x="32321" y="67995"/>
                </a:lnTo>
                <a:lnTo>
                  <a:pt x="32613" y="67868"/>
                </a:lnTo>
                <a:lnTo>
                  <a:pt x="32969" y="67868"/>
                </a:lnTo>
                <a:lnTo>
                  <a:pt x="33096" y="67741"/>
                </a:lnTo>
                <a:lnTo>
                  <a:pt x="33261" y="67741"/>
                </a:lnTo>
                <a:lnTo>
                  <a:pt x="33451" y="67614"/>
                </a:lnTo>
                <a:lnTo>
                  <a:pt x="33578" y="67487"/>
                </a:lnTo>
                <a:lnTo>
                  <a:pt x="33794" y="67360"/>
                </a:lnTo>
                <a:lnTo>
                  <a:pt x="33947" y="67233"/>
                </a:lnTo>
                <a:lnTo>
                  <a:pt x="33718" y="67233"/>
                </a:lnTo>
                <a:lnTo>
                  <a:pt x="33451" y="67360"/>
                </a:lnTo>
                <a:lnTo>
                  <a:pt x="33096" y="67360"/>
                </a:lnTo>
                <a:lnTo>
                  <a:pt x="32931" y="67487"/>
                </a:lnTo>
                <a:lnTo>
                  <a:pt x="32423" y="67614"/>
                </a:lnTo>
                <a:lnTo>
                  <a:pt x="32397" y="67487"/>
                </a:lnTo>
                <a:lnTo>
                  <a:pt x="32334" y="67614"/>
                </a:lnTo>
                <a:lnTo>
                  <a:pt x="31559" y="67614"/>
                </a:lnTo>
                <a:lnTo>
                  <a:pt x="31496" y="67487"/>
                </a:lnTo>
                <a:lnTo>
                  <a:pt x="31597" y="67233"/>
                </a:lnTo>
                <a:lnTo>
                  <a:pt x="31762" y="67106"/>
                </a:lnTo>
                <a:lnTo>
                  <a:pt x="31940" y="66979"/>
                </a:lnTo>
                <a:lnTo>
                  <a:pt x="32219" y="66852"/>
                </a:lnTo>
                <a:lnTo>
                  <a:pt x="32486" y="66852"/>
                </a:lnTo>
                <a:lnTo>
                  <a:pt x="32816" y="66725"/>
                </a:lnTo>
                <a:lnTo>
                  <a:pt x="32994" y="66725"/>
                </a:lnTo>
                <a:lnTo>
                  <a:pt x="33693" y="66471"/>
                </a:lnTo>
                <a:lnTo>
                  <a:pt x="33934" y="66344"/>
                </a:lnTo>
                <a:lnTo>
                  <a:pt x="34010" y="66217"/>
                </a:lnTo>
                <a:lnTo>
                  <a:pt x="34328" y="65963"/>
                </a:lnTo>
                <a:lnTo>
                  <a:pt x="34493" y="65836"/>
                </a:lnTo>
                <a:lnTo>
                  <a:pt x="34594" y="65709"/>
                </a:lnTo>
                <a:lnTo>
                  <a:pt x="34696" y="65582"/>
                </a:lnTo>
                <a:lnTo>
                  <a:pt x="34925" y="65328"/>
                </a:lnTo>
                <a:lnTo>
                  <a:pt x="35026" y="65074"/>
                </a:lnTo>
                <a:lnTo>
                  <a:pt x="35052" y="64947"/>
                </a:lnTo>
                <a:lnTo>
                  <a:pt x="35179" y="64820"/>
                </a:lnTo>
                <a:lnTo>
                  <a:pt x="35255" y="64693"/>
                </a:lnTo>
                <a:lnTo>
                  <a:pt x="35293" y="64566"/>
                </a:lnTo>
                <a:lnTo>
                  <a:pt x="35407" y="64439"/>
                </a:lnTo>
                <a:lnTo>
                  <a:pt x="35445" y="64185"/>
                </a:lnTo>
                <a:lnTo>
                  <a:pt x="35369" y="63804"/>
                </a:lnTo>
                <a:lnTo>
                  <a:pt x="35115" y="63550"/>
                </a:lnTo>
                <a:lnTo>
                  <a:pt x="34963" y="63411"/>
                </a:lnTo>
                <a:lnTo>
                  <a:pt x="34963" y="64439"/>
                </a:lnTo>
                <a:lnTo>
                  <a:pt x="34798" y="64439"/>
                </a:lnTo>
                <a:lnTo>
                  <a:pt x="34378" y="64566"/>
                </a:lnTo>
                <a:lnTo>
                  <a:pt x="33985" y="64820"/>
                </a:lnTo>
                <a:lnTo>
                  <a:pt x="34531" y="64820"/>
                </a:lnTo>
                <a:lnTo>
                  <a:pt x="34544" y="64947"/>
                </a:lnTo>
                <a:lnTo>
                  <a:pt x="34391" y="65201"/>
                </a:lnTo>
                <a:lnTo>
                  <a:pt x="34251" y="65328"/>
                </a:lnTo>
                <a:lnTo>
                  <a:pt x="33985" y="65455"/>
                </a:lnTo>
                <a:lnTo>
                  <a:pt x="33909" y="65582"/>
                </a:lnTo>
                <a:lnTo>
                  <a:pt x="33705" y="65582"/>
                </a:lnTo>
                <a:lnTo>
                  <a:pt x="33667" y="65709"/>
                </a:lnTo>
                <a:lnTo>
                  <a:pt x="33248" y="65608"/>
                </a:lnTo>
                <a:lnTo>
                  <a:pt x="33248" y="66090"/>
                </a:lnTo>
                <a:lnTo>
                  <a:pt x="33248" y="66217"/>
                </a:lnTo>
                <a:lnTo>
                  <a:pt x="32994" y="66344"/>
                </a:lnTo>
                <a:lnTo>
                  <a:pt x="32816" y="66471"/>
                </a:lnTo>
                <a:lnTo>
                  <a:pt x="32626" y="66471"/>
                </a:lnTo>
                <a:lnTo>
                  <a:pt x="32575" y="66344"/>
                </a:lnTo>
                <a:lnTo>
                  <a:pt x="32423" y="66344"/>
                </a:lnTo>
                <a:lnTo>
                  <a:pt x="32473" y="66090"/>
                </a:lnTo>
                <a:lnTo>
                  <a:pt x="32600" y="66090"/>
                </a:lnTo>
                <a:lnTo>
                  <a:pt x="32778" y="65963"/>
                </a:lnTo>
                <a:lnTo>
                  <a:pt x="33058" y="65963"/>
                </a:lnTo>
                <a:lnTo>
                  <a:pt x="33058" y="66090"/>
                </a:lnTo>
                <a:lnTo>
                  <a:pt x="33248" y="66090"/>
                </a:lnTo>
                <a:lnTo>
                  <a:pt x="33248" y="65608"/>
                </a:lnTo>
                <a:lnTo>
                  <a:pt x="33185" y="65455"/>
                </a:lnTo>
                <a:lnTo>
                  <a:pt x="33058" y="65455"/>
                </a:lnTo>
                <a:lnTo>
                  <a:pt x="33032" y="65328"/>
                </a:lnTo>
                <a:lnTo>
                  <a:pt x="32893" y="65074"/>
                </a:lnTo>
                <a:lnTo>
                  <a:pt x="33045" y="64820"/>
                </a:lnTo>
                <a:lnTo>
                  <a:pt x="33159" y="64566"/>
                </a:lnTo>
                <a:lnTo>
                  <a:pt x="33680" y="64185"/>
                </a:lnTo>
                <a:lnTo>
                  <a:pt x="33883" y="64185"/>
                </a:lnTo>
                <a:lnTo>
                  <a:pt x="34036" y="64058"/>
                </a:lnTo>
                <a:lnTo>
                  <a:pt x="34023" y="63931"/>
                </a:lnTo>
                <a:lnTo>
                  <a:pt x="33921" y="63804"/>
                </a:lnTo>
                <a:lnTo>
                  <a:pt x="33794" y="63804"/>
                </a:lnTo>
                <a:lnTo>
                  <a:pt x="33655" y="63931"/>
                </a:lnTo>
                <a:lnTo>
                  <a:pt x="33515" y="63931"/>
                </a:lnTo>
                <a:lnTo>
                  <a:pt x="33566" y="63550"/>
                </a:lnTo>
                <a:lnTo>
                  <a:pt x="33807" y="63423"/>
                </a:lnTo>
                <a:lnTo>
                  <a:pt x="33997" y="63296"/>
                </a:lnTo>
                <a:lnTo>
                  <a:pt x="34112" y="63423"/>
                </a:lnTo>
                <a:lnTo>
                  <a:pt x="34455" y="63550"/>
                </a:lnTo>
                <a:lnTo>
                  <a:pt x="34759" y="63804"/>
                </a:lnTo>
                <a:lnTo>
                  <a:pt x="34823" y="63931"/>
                </a:lnTo>
                <a:lnTo>
                  <a:pt x="34963" y="64439"/>
                </a:lnTo>
                <a:lnTo>
                  <a:pt x="34963" y="63411"/>
                </a:lnTo>
                <a:lnTo>
                  <a:pt x="34709" y="63169"/>
                </a:lnTo>
                <a:lnTo>
                  <a:pt x="34505" y="63042"/>
                </a:lnTo>
                <a:lnTo>
                  <a:pt x="34302" y="62915"/>
                </a:lnTo>
                <a:lnTo>
                  <a:pt x="34277" y="62280"/>
                </a:lnTo>
                <a:lnTo>
                  <a:pt x="34340" y="62153"/>
                </a:lnTo>
                <a:lnTo>
                  <a:pt x="34531" y="62153"/>
                </a:lnTo>
                <a:lnTo>
                  <a:pt x="34518" y="62280"/>
                </a:lnTo>
                <a:lnTo>
                  <a:pt x="34607" y="62153"/>
                </a:lnTo>
                <a:lnTo>
                  <a:pt x="34594" y="62280"/>
                </a:lnTo>
                <a:lnTo>
                  <a:pt x="34836" y="62280"/>
                </a:lnTo>
                <a:lnTo>
                  <a:pt x="34861" y="62407"/>
                </a:lnTo>
                <a:lnTo>
                  <a:pt x="35052" y="62534"/>
                </a:lnTo>
                <a:lnTo>
                  <a:pt x="35191" y="62534"/>
                </a:lnTo>
                <a:lnTo>
                  <a:pt x="35547" y="62915"/>
                </a:lnTo>
                <a:lnTo>
                  <a:pt x="35598" y="63042"/>
                </a:lnTo>
                <a:lnTo>
                  <a:pt x="35712" y="63169"/>
                </a:lnTo>
                <a:lnTo>
                  <a:pt x="35852" y="63296"/>
                </a:lnTo>
                <a:lnTo>
                  <a:pt x="36156" y="63804"/>
                </a:lnTo>
                <a:lnTo>
                  <a:pt x="36220" y="64058"/>
                </a:lnTo>
                <a:lnTo>
                  <a:pt x="36258" y="61836"/>
                </a:lnTo>
                <a:lnTo>
                  <a:pt x="36080" y="61899"/>
                </a:lnTo>
                <a:lnTo>
                  <a:pt x="35636" y="61899"/>
                </a:lnTo>
                <a:lnTo>
                  <a:pt x="35775" y="61518"/>
                </a:lnTo>
                <a:lnTo>
                  <a:pt x="36080" y="61391"/>
                </a:lnTo>
                <a:lnTo>
                  <a:pt x="36385" y="61137"/>
                </a:lnTo>
                <a:lnTo>
                  <a:pt x="36423" y="61010"/>
                </a:lnTo>
                <a:lnTo>
                  <a:pt x="36918" y="60642"/>
                </a:lnTo>
                <a:lnTo>
                  <a:pt x="36334" y="60756"/>
                </a:lnTo>
                <a:lnTo>
                  <a:pt x="35445" y="61137"/>
                </a:lnTo>
                <a:lnTo>
                  <a:pt x="34734" y="61137"/>
                </a:lnTo>
                <a:lnTo>
                  <a:pt x="34747" y="61010"/>
                </a:lnTo>
                <a:lnTo>
                  <a:pt x="34836" y="60883"/>
                </a:lnTo>
                <a:lnTo>
                  <a:pt x="35255" y="60502"/>
                </a:lnTo>
                <a:lnTo>
                  <a:pt x="35394" y="60375"/>
                </a:lnTo>
                <a:lnTo>
                  <a:pt x="35433" y="60248"/>
                </a:lnTo>
                <a:lnTo>
                  <a:pt x="35712" y="60121"/>
                </a:lnTo>
                <a:lnTo>
                  <a:pt x="35839" y="60121"/>
                </a:lnTo>
                <a:lnTo>
                  <a:pt x="36068" y="59994"/>
                </a:lnTo>
                <a:lnTo>
                  <a:pt x="36144" y="59867"/>
                </a:lnTo>
                <a:lnTo>
                  <a:pt x="35179" y="60248"/>
                </a:lnTo>
                <a:lnTo>
                  <a:pt x="35128" y="60121"/>
                </a:lnTo>
                <a:lnTo>
                  <a:pt x="34734" y="60375"/>
                </a:lnTo>
                <a:lnTo>
                  <a:pt x="34467" y="60375"/>
                </a:lnTo>
                <a:lnTo>
                  <a:pt x="34302" y="60502"/>
                </a:lnTo>
                <a:lnTo>
                  <a:pt x="34112" y="60502"/>
                </a:lnTo>
                <a:lnTo>
                  <a:pt x="34086" y="60121"/>
                </a:lnTo>
                <a:lnTo>
                  <a:pt x="34239" y="60121"/>
                </a:lnTo>
                <a:lnTo>
                  <a:pt x="34683" y="59740"/>
                </a:lnTo>
                <a:lnTo>
                  <a:pt x="35344" y="59232"/>
                </a:lnTo>
                <a:lnTo>
                  <a:pt x="35433" y="59105"/>
                </a:lnTo>
                <a:lnTo>
                  <a:pt x="35001" y="59232"/>
                </a:lnTo>
                <a:lnTo>
                  <a:pt x="34086" y="59613"/>
                </a:lnTo>
                <a:lnTo>
                  <a:pt x="34048" y="59740"/>
                </a:lnTo>
                <a:lnTo>
                  <a:pt x="33896" y="59740"/>
                </a:lnTo>
                <a:lnTo>
                  <a:pt x="33896" y="61518"/>
                </a:lnTo>
                <a:lnTo>
                  <a:pt x="33858" y="62026"/>
                </a:lnTo>
                <a:lnTo>
                  <a:pt x="33731" y="62407"/>
                </a:lnTo>
                <a:lnTo>
                  <a:pt x="33604" y="62661"/>
                </a:lnTo>
                <a:lnTo>
                  <a:pt x="33578" y="62788"/>
                </a:lnTo>
                <a:lnTo>
                  <a:pt x="33350" y="63296"/>
                </a:lnTo>
                <a:lnTo>
                  <a:pt x="33248" y="63550"/>
                </a:lnTo>
                <a:lnTo>
                  <a:pt x="32753" y="64185"/>
                </a:lnTo>
                <a:lnTo>
                  <a:pt x="32600" y="64566"/>
                </a:lnTo>
                <a:lnTo>
                  <a:pt x="32461" y="64693"/>
                </a:lnTo>
                <a:lnTo>
                  <a:pt x="32308" y="64820"/>
                </a:lnTo>
                <a:lnTo>
                  <a:pt x="32258" y="64947"/>
                </a:lnTo>
                <a:lnTo>
                  <a:pt x="32169" y="65074"/>
                </a:lnTo>
                <a:lnTo>
                  <a:pt x="31877" y="65328"/>
                </a:lnTo>
                <a:lnTo>
                  <a:pt x="31648" y="65582"/>
                </a:lnTo>
                <a:lnTo>
                  <a:pt x="31483" y="65836"/>
                </a:lnTo>
                <a:lnTo>
                  <a:pt x="31381" y="66090"/>
                </a:lnTo>
                <a:lnTo>
                  <a:pt x="31267" y="66217"/>
                </a:lnTo>
                <a:lnTo>
                  <a:pt x="31127" y="66344"/>
                </a:lnTo>
                <a:lnTo>
                  <a:pt x="30695" y="66852"/>
                </a:lnTo>
                <a:lnTo>
                  <a:pt x="30518" y="66979"/>
                </a:lnTo>
                <a:lnTo>
                  <a:pt x="30403" y="67106"/>
                </a:lnTo>
                <a:lnTo>
                  <a:pt x="30086" y="67360"/>
                </a:lnTo>
                <a:lnTo>
                  <a:pt x="29997" y="67487"/>
                </a:lnTo>
                <a:lnTo>
                  <a:pt x="29806" y="67614"/>
                </a:lnTo>
                <a:lnTo>
                  <a:pt x="29679" y="67741"/>
                </a:lnTo>
                <a:lnTo>
                  <a:pt x="29375" y="67741"/>
                </a:lnTo>
                <a:lnTo>
                  <a:pt x="29184" y="67868"/>
                </a:lnTo>
                <a:lnTo>
                  <a:pt x="28232" y="67868"/>
                </a:lnTo>
                <a:lnTo>
                  <a:pt x="27876" y="67741"/>
                </a:lnTo>
                <a:lnTo>
                  <a:pt x="27774" y="67614"/>
                </a:lnTo>
                <a:lnTo>
                  <a:pt x="27343" y="67360"/>
                </a:lnTo>
                <a:lnTo>
                  <a:pt x="27025" y="67233"/>
                </a:lnTo>
                <a:lnTo>
                  <a:pt x="26847" y="66979"/>
                </a:lnTo>
                <a:lnTo>
                  <a:pt x="26746" y="66725"/>
                </a:lnTo>
                <a:lnTo>
                  <a:pt x="26835" y="66217"/>
                </a:lnTo>
                <a:lnTo>
                  <a:pt x="26936" y="66471"/>
                </a:lnTo>
                <a:lnTo>
                  <a:pt x="27063" y="66471"/>
                </a:lnTo>
                <a:lnTo>
                  <a:pt x="27101" y="66598"/>
                </a:lnTo>
                <a:lnTo>
                  <a:pt x="27228" y="66598"/>
                </a:lnTo>
                <a:lnTo>
                  <a:pt x="27292" y="66725"/>
                </a:lnTo>
                <a:lnTo>
                  <a:pt x="27444" y="66852"/>
                </a:lnTo>
                <a:lnTo>
                  <a:pt x="27724" y="66852"/>
                </a:lnTo>
                <a:lnTo>
                  <a:pt x="27889" y="66979"/>
                </a:lnTo>
                <a:lnTo>
                  <a:pt x="28524" y="66979"/>
                </a:lnTo>
                <a:lnTo>
                  <a:pt x="28816" y="67106"/>
                </a:lnTo>
                <a:lnTo>
                  <a:pt x="29362" y="66979"/>
                </a:lnTo>
                <a:lnTo>
                  <a:pt x="29514" y="66852"/>
                </a:lnTo>
                <a:lnTo>
                  <a:pt x="29679" y="66852"/>
                </a:lnTo>
                <a:lnTo>
                  <a:pt x="30289" y="66344"/>
                </a:lnTo>
                <a:lnTo>
                  <a:pt x="30340" y="66217"/>
                </a:lnTo>
                <a:lnTo>
                  <a:pt x="29781" y="66344"/>
                </a:lnTo>
                <a:lnTo>
                  <a:pt x="29603" y="66471"/>
                </a:lnTo>
                <a:lnTo>
                  <a:pt x="28575" y="66725"/>
                </a:lnTo>
                <a:lnTo>
                  <a:pt x="28422" y="66725"/>
                </a:lnTo>
                <a:lnTo>
                  <a:pt x="28397" y="66598"/>
                </a:lnTo>
                <a:lnTo>
                  <a:pt x="28346" y="66725"/>
                </a:lnTo>
                <a:lnTo>
                  <a:pt x="28270" y="66598"/>
                </a:lnTo>
                <a:lnTo>
                  <a:pt x="28308" y="66344"/>
                </a:lnTo>
                <a:lnTo>
                  <a:pt x="28498" y="66217"/>
                </a:lnTo>
                <a:lnTo>
                  <a:pt x="28956" y="66090"/>
                </a:lnTo>
                <a:lnTo>
                  <a:pt x="29032" y="65963"/>
                </a:lnTo>
                <a:lnTo>
                  <a:pt x="29387" y="65836"/>
                </a:lnTo>
                <a:lnTo>
                  <a:pt x="29629" y="65836"/>
                </a:lnTo>
                <a:lnTo>
                  <a:pt x="29730" y="65709"/>
                </a:lnTo>
                <a:lnTo>
                  <a:pt x="30035" y="65582"/>
                </a:lnTo>
                <a:lnTo>
                  <a:pt x="30200" y="65455"/>
                </a:lnTo>
                <a:lnTo>
                  <a:pt x="30378" y="65455"/>
                </a:lnTo>
                <a:lnTo>
                  <a:pt x="30695" y="65328"/>
                </a:lnTo>
                <a:lnTo>
                  <a:pt x="30759" y="65201"/>
                </a:lnTo>
                <a:lnTo>
                  <a:pt x="30988" y="65201"/>
                </a:lnTo>
                <a:lnTo>
                  <a:pt x="31026" y="65074"/>
                </a:lnTo>
                <a:lnTo>
                  <a:pt x="30886" y="65074"/>
                </a:lnTo>
                <a:lnTo>
                  <a:pt x="30632" y="65201"/>
                </a:lnTo>
                <a:lnTo>
                  <a:pt x="30365" y="65201"/>
                </a:lnTo>
                <a:lnTo>
                  <a:pt x="30238" y="65328"/>
                </a:lnTo>
                <a:lnTo>
                  <a:pt x="29718" y="65455"/>
                </a:lnTo>
                <a:lnTo>
                  <a:pt x="29337" y="65582"/>
                </a:lnTo>
                <a:lnTo>
                  <a:pt x="28524" y="65709"/>
                </a:lnTo>
                <a:lnTo>
                  <a:pt x="28257" y="65836"/>
                </a:lnTo>
                <a:lnTo>
                  <a:pt x="27762" y="65836"/>
                </a:lnTo>
                <a:lnTo>
                  <a:pt x="27698" y="65963"/>
                </a:lnTo>
                <a:lnTo>
                  <a:pt x="27520" y="65836"/>
                </a:lnTo>
                <a:lnTo>
                  <a:pt x="27305" y="65836"/>
                </a:lnTo>
                <a:lnTo>
                  <a:pt x="27419" y="65709"/>
                </a:lnTo>
                <a:lnTo>
                  <a:pt x="27686" y="65582"/>
                </a:lnTo>
                <a:lnTo>
                  <a:pt x="27825" y="65582"/>
                </a:lnTo>
                <a:lnTo>
                  <a:pt x="27838" y="65455"/>
                </a:lnTo>
                <a:lnTo>
                  <a:pt x="28079" y="65455"/>
                </a:lnTo>
                <a:lnTo>
                  <a:pt x="28295" y="65328"/>
                </a:lnTo>
                <a:lnTo>
                  <a:pt x="29083" y="65074"/>
                </a:lnTo>
                <a:lnTo>
                  <a:pt x="29476" y="64947"/>
                </a:lnTo>
                <a:lnTo>
                  <a:pt x="29870" y="64693"/>
                </a:lnTo>
                <a:lnTo>
                  <a:pt x="30048" y="64693"/>
                </a:lnTo>
                <a:lnTo>
                  <a:pt x="30454" y="64439"/>
                </a:lnTo>
                <a:lnTo>
                  <a:pt x="30441" y="64312"/>
                </a:lnTo>
                <a:lnTo>
                  <a:pt x="29933" y="64566"/>
                </a:lnTo>
                <a:lnTo>
                  <a:pt x="29514" y="64693"/>
                </a:lnTo>
                <a:lnTo>
                  <a:pt x="29044" y="64693"/>
                </a:lnTo>
                <a:lnTo>
                  <a:pt x="28854" y="64820"/>
                </a:lnTo>
                <a:lnTo>
                  <a:pt x="28295" y="64820"/>
                </a:lnTo>
                <a:lnTo>
                  <a:pt x="28028" y="64947"/>
                </a:lnTo>
                <a:lnTo>
                  <a:pt x="27571" y="64947"/>
                </a:lnTo>
                <a:lnTo>
                  <a:pt x="27368" y="65074"/>
                </a:lnTo>
                <a:lnTo>
                  <a:pt x="27317" y="64947"/>
                </a:lnTo>
                <a:lnTo>
                  <a:pt x="27381" y="64820"/>
                </a:lnTo>
                <a:lnTo>
                  <a:pt x="27508" y="64693"/>
                </a:lnTo>
                <a:lnTo>
                  <a:pt x="27813" y="64566"/>
                </a:lnTo>
                <a:lnTo>
                  <a:pt x="28295" y="64439"/>
                </a:lnTo>
                <a:lnTo>
                  <a:pt x="28359" y="64312"/>
                </a:lnTo>
                <a:lnTo>
                  <a:pt x="28752" y="64185"/>
                </a:lnTo>
                <a:lnTo>
                  <a:pt x="29146" y="64185"/>
                </a:lnTo>
                <a:lnTo>
                  <a:pt x="29273" y="64058"/>
                </a:lnTo>
                <a:lnTo>
                  <a:pt x="29451" y="64058"/>
                </a:lnTo>
                <a:lnTo>
                  <a:pt x="29730" y="63931"/>
                </a:lnTo>
                <a:lnTo>
                  <a:pt x="30022" y="63804"/>
                </a:lnTo>
                <a:lnTo>
                  <a:pt x="30111" y="63931"/>
                </a:lnTo>
                <a:lnTo>
                  <a:pt x="30187" y="63804"/>
                </a:lnTo>
                <a:lnTo>
                  <a:pt x="30607" y="64058"/>
                </a:lnTo>
                <a:lnTo>
                  <a:pt x="30835" y="64058"/>
                </a:lnTo>
                <a:lnTo>
                  <a:pt x="30861" y="64185"/>
                </a:lnTo>
                <a:lnTo>
                  <a:pt x="30962" y="64058"/>
                </a:lnTo>
                <a:lnTo>
                  <a:pt x="31038" y="64185"/>
                </a:lnTo>
                <a:lnTo>
                  <a:pt x="31419" y="64185"/>
                </a:lnTo>
                <a:lnTo>
                  <a:pt x="31623" y="64058"/>
                </a:lnTo>
                <a:lnTo>
                  <a:pt x="31838" y="64058"/>
                </a:lnTo>
                <a:lnTo>
                  <a:pt x="31953" y="63931"/>
                </a:lnTo>
                <a:lnTo>
                  <a:pt x="32067" y="63804"/>
                </a:lnTo>
                <a:lnTo>
                  <a:pt x="32207" y="63677"/>
                </a:lnTo>
                <a:lnTo>
                  <a:pt x="32283" y="63550"/>
                </a:lnTo>
                <a:lnTo>
                  <a:pt x="32397" y="63423"/>
                </a:lnTo>
                <a:lnTo>
                  <a:pt x="32867" y="62788"/>
                </a:lnTo>
                <a:lnTo>
                  <a:pt x="32994" y="62534"/>
                </a:lnTo>
                <a:lnTo>
                  <a:pt x="33096" y="62407"/>
                </a:lnTo>
                <a:lnTo>
                  <a:pt x="33197" y="62153"/>
                </a:lnTo>
                <a:lnTo>
                  <a:pt x="33312" y="62026"/>
                </a:lnTo>
                <a:lnTo>
                  <a:pt x="33248" y="61645"/>
                </a:lnTo>
                <a:lnTo>
                  <a:pt x="32969" y="61518"/>
                </a:lnTo>
                <a:lnTo>
                  <a:pt x="32753" y="61137"/>
                </a:lnTo>
                <a:lnTo>
                  <a:pt x="32715" y="62153"/>
                </a:lnTo>
                <a:lnTo>
                  <a:pt x="32550" y="62153"/>
                </a:lnTo>
                <a:lnTo>
                  <a:pt x="32435" y="62280"/>
                </a:lnTo>
                <a:lnTo>
                  <a:pt x="32296" y="62280"/>
                </a:lnTo>
                <a:lnTo>
                  <a:pt x="32270" y="62407"/>
                </a:lnTo>
                <a:lnTo>
                  <a:pt x="31521" y="62661"/>
                </a:lnTo>
                <a:lnTo>
                  <a:pt x="31280" y="62661"/>
                </a:lnTo>
                <a:lnTo>
                  <a:pt x="31292" y="62788"/>
                </a:lnTo>
                <a:lnTo>
                  <a:pt x="31470" y="62915"/>
                </a:lnTo>
                <a:lnTo>
                  <a:pt x="31915" y="62915"/>
                </a:lnTo>
                <a:lnTo>
                  <a:pt x="32194" y="62788"/>
                </a:lnTo>
                <a:lnTo>
                  <a:pt x="32385" y="62788"/>
                </a:lnTo>
                <a:lnTo>
                  <a:pt x="32016" y="63169"/>
                </a:lnTo>
                <a:lnTo>
                  <a:pt x="32004" y="63296"/>
                </a:lnTo>
                <a:lnTo>
                  <a:pt x="31927" y="63423"/>
                </a:lnTo>
                <a:lnTo>
                  <a:pt x="31889" y="63296"/>
                </a:lnTo>
                <a:lnTo>
                  <a:pt x="31838" y="63423"/>
                </a:lnTo>
                <a:lnTo>
                  <a:pt x="31788" y="63550"/>
                </a:lnTo>
                <a:lnTo>
                  <a:pt x="31381" y="63677"/>
                </a:lnTo>
                <a:lnTo>
                  <a:pt x="31089" y="63677"/>
                </a:lnTo>
                <a:lnTo>
                  <a:pt x="30949" y="63550"/>
                </a:lnTo>
                <a:lnTo>
                  <a:pt x="30530" y="63296"/>
                </a:lnTo>
                <a:lnTo>
                  <a:pt x="30403" y="63296"/>
                </a:lnTo>
                <a:lnTo>
                  <a:pt x="30124" y="63042"/>
                </a:lnTo>
                <a:lnTo>
                  <a:pt x="29921" y="62661"/>
                </a:lnTo>
                <a:lnTo>
                  <a:pt x="30035" y="61772"/>
                </a:lnTo>
                <a:lnTo>
                  <a:pt x="30200" y="61391"/>
                </a:lnTo>
                <a:lnTo>
                  <a:pt x="30391" y="61137"/>
                </a:lnTo>
                <a:lnTo>
                  <a:pt x="30543" y="60883"/>
                </a:lnTo>
                <a:lnTo>
                  <a:pt x="30835" y="60756"/>
                </a:lnTo>
                <a:lnTo>
                  <a:pt x="31267" y="60756"/>
                </a:lnTo>
                <a:lnTo>
                  <a:pt x="31470" y="60883"/>
                </a:lnTo>
                <a:lnTo>
                  <a:pt x="31661" y="60883"/>
                </a:lnTo>
                <a:lnTo>
                  <a:pt x="32118" y="61137"/>
                </a:lnTo>
                <a:lnTo>
                  <a:pt x="32270" y="61264"/>
                </a:lnTo>
                <a:lnTo>
                  <a:pt x="32600" y="61645"/>
                </a:lnTo>
                <a:lnTo>
                  <a:pt x="32715" y="62153"/>
                </a:lnTo>
                <a:lnTo>
                  <a:pt x="32715" y="61137"/>
                </a:lnTo>
                <a:lnTo>
                  <a:pt x="32562" y="61010"/>
                </a:lnTo>
                <a:lnTo>
                  <a:pt x="32537" y="60883"/>
                </a:lnTo>
                <a:lnTo>
                  <a:pt x="32219" y="60756"/>
                </a:lnTo>
                <a:lnTo>
                  <a:pt x="32143" y="60629"/>
                </a:lnTo>
                <a:lnTo>
                  <a:pt x="31940" y="60502"/>
                </a:lnTo>
                <a:lnTo>
                  <a:pt x="31343" y="60375"/>
                </a:lnTo>
                <a:lnTo>
                  <a:pt x="31127" y="60248"/>
                </a:lnTo>
                <a:lnTo>
                  <a:pt x="30759" y="60248"/>
                </a:lnTo>
                <a:lnTo>
                  <a:pt x="30657" y="60375"/>
                </a:lnTo>
                <a:lnTo>
                  <a:pt x="30251" y="60629"/>
                </a:lnTo>
                <a:lnTo>
                  <a:pt x="29959" y="61137"/>
                </a:lnTo>
                <a:lnTo>
                  <a:pt x="29692" y="61518"/>
                </a:lnTo>
                <a:lnTo>
                  <a:pt x="29565" y="61810"/>
                </a:lnTo>
                <a:lnTo>
                  <a:pt x="29565" y="63550"/>
                </a:lnTo>
                <a:lnTo>
                  <a:pt x="29375" y="63677"/>
                </a:lnTo>
                <a:lnTo>
                  <a:pt x="29121" y="63677"/>
                </a:lnTo>
                <a:lnTo>
                  <a:pt x="29095" y="63804"/>
                </a:lnTo>
                <a:lnTo>
                  <a:pt x="28562" y="63804"/>
                </a:lnTo>
                <a:lnTo>
                  <a:pt x="28409" y="63931"/>
                </a:lnTo>
                <a:lnTo>
                  <a:pt x="28282" y="63804"/>
                </a:lnTo>
                <a:lnTo>
                  <a:pt x="28257" y="63677"/>
                </a:lnTo>
                <a:lnTo>
                  <a:pt x="28422" y="63677"/>
                </a:lnTo>
                <a:lnTo>
                  <a:pt x="28448" y="63550"/>
                </a:lnTo>
                <a:lnTo>
                  <a:pt x="28587" y="63550"/>
                </a:lnTo>
                <a:lnTo>
                  <a:pt x="28714" y="63423"/>
                </a:lnTo>
                <a:lnTo>
                  <a:pt x="28854" y="63296"/>
                </a:lnTo>
                <a:lnTo>
                  <a:pt x="29083" y="63296"/>
                </a:lnTo>
                <a:lnTo>
                  <a:pt x="29222" y="63169"/>
                </a:lnTo>
                <a:lnTo>
                  <a:pt x="29260" y="63042"/>
                </a:lnTo>
                <a:lnTo>
                  <a:pt x="29311" y="63169"/>
                </a:lnTo>
                <a:lnTo>
                  <a:pt x="29451" y="63169"/>
                </a:lnTo>
                <a:lnTo>
                  <a:pt x="29464" y="63296"/>
                </a:lnTo>
                <a:lnTo>
                  <a:pt x="29514" y="63423"/>
                </a:lnTo>
                <a:lnTo>
                  <a:pt x="29565" y="63550"/>
                </a:lnTo>
                <a:lnTo>
                  <a:pt x="29565" y="61810"/>
                </a:lnTo>
                <a:lnTo>
                  <a:pt x="29464" y="62026"/>
                </a:lnTo>
                <a:lnTo>
                  <a:pt x="29273" y="62280"/>
                </a:lnTo>
                <a:lnTo>
                  <a:pt x="29121" y="62788"/>
                </a:lnTo>
                <a:lnTo>
                  <a:pt x="28651" y="63042"/>
                </a:lnTo>
                <a:lnTo>
                  <a:pt x="28359" y="63042"/>
                </a:lnTo>
                <a:lnTo>
                  <a:pt x="28613" y="62407"/>
                </a:lnTo>
                <a:lnTo>
                  <a:pt x="28702" y="62280"/>
                </a:lnTo>
                <a:lnTo>
                  <a:pt x="29006" y="61645"/>
                </a:lnTo>
                <a:lnTo>
                  <a:pt x="29171" y="61518"/>
                </a:lnTo>
                <a:lnTo>
                  <a:pt x="29197" y="61391"/>
                </a:lnTo>
                <a:lnTo>
                  <a:pt x="29375" y="61010"/>
                </a:lnTo>
                <a:lnTo>
                  <a:pt x="29489" y="60883"/>
                </a:lnTo>
                <a:lnTo>
                  <a:pt x="29730" y="60629"/>
                </a:lnTo>
                <a:lnTo>
                  <a:pt x="29768" y="60502"/>
                </a:lnTo>
                <a:lnTo>
                  <a:pt x="29997" y="60375"/>
                </a:lnTo>
                <a:lnTo>
                  <a:pt x="30111" y="60248"/>
                </a:lnTo>
                <a:lnTo>
                  <a:pt x="30187" y="60121"/>
                </a:lnTo>
                <a:lnTo>
                  <a:pt x="30353" y="59994"/>
                </a:lnTo>
                <a:lnTo>
                  <a:pt x="30683" y="59867"/>
                </a:lnTo>
                <a:lnTo>
                  <a:pt x="31013" y="59740"/>
                </a:lnTo>
                <a:lnTo>
                  <a:pt x="31483" y="59740"/>
                </a:lnTo>
                <a:lnTo>
                  <a:pt x="31991" y="59613"/>
                </a:lnTo>
                <a:lnTo>
                  <a:pt x="32296" y="59740"/>
                </a:lnTo>
                <a:lnTo>
                  <a:pt x="32753" y="59994"/>
                </a:lnTo>
                <a:lnTo>
                  <a:pt x="33096" y="60248"/>
                </a:lnTo>
                <a:lnTo>
                  <a:pt x="33248" y="60248"/>
                </a:lnTo>
                <a:lnTo>
                  <a:pt x="33299" y="60375"/>
                </a:lnTo>
                <a:lnTo>
                  <a:pt x="33528" y="60629"/>
                </a:lnTo>
                <a:lnTo>
                  <a:pt x="33680" y="60756"/>
                </a:lnTo>
                <a:lnTo>
                  <a:pt x="33794" y="61010"/>
                </a:lnTo>
                <a:lnTo>
                  <a:pt x="33896" y="61518"/>
                </a:lnTo>
                <a:lnTo>
                  <a:pt x="33896" y="59740"/>
                </a:lnTo>
                <a:lnTo>
                  <a:pt x="33312" y="59740"/>
                </a:lnTo>
                <a:lnTo>
                  <a:pt x="33375" y="59359"/>
                </a:lnTo>
                <a:lnTo>
                  <a:pt x="33667" y="59105"/>
                </a:lnTo>
                <a:lnTo>
                  <a:pt x="34086" y="58724"/>
                </a:lnTo>
                <a:lnTo>
                  <a:pt x="34188" y="58597"/>
                </a:lnTo>
                <a:lnTo>
                  <a:pt x="34709" y="58216"/>
                </a:lnTo>
                <a:lnTo>
                  <a:pt x="34759" y="58089"/>
                </a:lnTo>
                <a:lnTo>
                  <a:pt x="33540" y="58724"/>
                </a:lnTo>
                <a:lnTo>
                  <a:pt x="33401" y="58851"/>
                </a:lnTo>
                <a:lnTo>
                  <a:pt x="33020" y="59105"/>
                </a:lnTo>
                <a:lnTo>
                  <a:pt x="32994" y="58978"/>
                </a:lnTo>
                <a:lnTo>
                  <a:pt x="32588" y="59105"/>
                </a:lnTo>
                <a:lnTo>
                  <a:pt x="32397" y="59105"/>
                </a:lnTo>
                <a:lnTo>
                  <a:pt x="32410" y="58978"/>
                </a:lnTo>
                <a:lnTo>
                  <a:pt x="32423" y="58851"/>
                </a:lnTo>
                <a:lnTo>
                  <a:pt x="32715" y="58724"/>
                </a:lnTo>
                <a:lnTo>
                  <a:pt x="32804" y="58597"/>
                </a:lnTo>
                <a:lnTo>
                  <a:pt x="33121" y="58343"/>
                </a:lnTo>
                <a:lnTo>
                  <a:pt x="33337" y="58216"/>
                </a:lnTo>
                <a:lnTo>
                  <a:pt x="33553" y="58089"/>
                </a:lnTo>
                <a:lnTo>
                  <a:pt x="33959" y="57835"/>
                </a:lnTo>
                <a:lnTo>
                  <a:pt x="34188" y="57708"/>
                </a:lnTo>
                <a:lnTo>
                  <a:pt x="34251" y="57581"/>
                </a:lnTo>
                <a:lnTo>
                  <a:pt x="33972" y="57581"/>
                </a:lnTo>
                <a:lnTo>
                  <a:pt x="33464" y="57454"/>
                </a:lnTo>
                <a:lnTo>
                  <a:pt x="33274" y="57327"/>
                </a:lnTo>
                <a:lnTo>
                  <a:pt x="32931" y="57327"/>
                </a:lnTo>
                <a:lnTo>
                  <a:pt x="32931" y="57835"/>
                </a:lnTo>
                <a:lnTo>
                  <a:pt x="32778" y="57835"/>
                </a:lnTo>
                <a:lnTo>
                  <a:pt x="32778" y="58089"/>
                </a:lnTo>
                <a:lnTo>
                  <a:pt x="32359" y="58470"/>
                </a:lnTo>
                <a:lnTo>
                  <a:pt x="32232" y="58470"/>
                </a:lnTo>
                <a:lnTo>
                  <a:pt x="32181" y="58597"/>
                </a:lnTo>
                <a:lnTo>
                  <a:pt x="32118" y="58470"/>
                </a:lnTo>
                <a:lnTo>
                  <a:pt x="32105" y="58597"/>
                </a:lnTo>
                <a:lnTo>
                  <a:pt x="31699" y="58851"/>
                </a:lnTo>
                <a:lnTo>
                  <a:pt x="31483" y="58978"/>
                </a:lnTo>
                <a:lnTo>
                  <a:pt x="30759" y="59105"/>
                </a:lnTo>
                <a:lnTo>
                  <a:pt x="30683" y="58978"/>
                </a:lnTo>
                <a:lnTo>
                  <a:pt x="30886" y="58724"/>
                </a:lnTo>
                <a:lnTo>
                  <a:pt x="31851" y="57962"/>
                </a:lnTo>
                <a:lnTo>
                  <a:pt x="31978" y="57962"/>
                </a:lnTo>
                <a:lnTo>
                  <a:pt x="32092" y="57835"/>
                </a:lnTo>
                <a:lnTo>
                  <a:pt x="32296" y="57708"/>
                </a:lnTo>
                <a:lnTo>
                  <a:pt x="32499" y="57581"/>
                </a:lnTo>
                <a:lnTo>
                  <a:pt x="32740" y="57581"/>
                </a:lnTo>
                <a:lnTo>
                  <a:pt x="32931" y="57835"/>
                </a:lnTo>
                <a:lnTo>
                  <a:pt x="32931" y="57327"/>
                </a:lnTo>
                <a:lnTo>
                  <a:pt x="32854" y="57200"/>
                </a:lnTo>
                <a:lnTo>
                  <a:pt x="32702" y="57073"/>
                </a:lnTo>
                <a:lnTo>
                  <a:pt x="32512" y="57073"/>
                </a:lnTo>
                <a:lnTo>
                  <a:pt x="32448" y="56946"/>
                </a:lnTo>
                <a:lnTo>
                  <a:pt x="32232" y="56819"/>
                </a:lnTo>
                <a:lnTo>
                  <a:pt x="32118" y="56692"/>
                </a:lnTo>
                <a:lnTo>
                  <a:pt x="32067" y="56819"/>
                </a:lnTo>
                <a:lnTo>
                  <a:pt x="32042" y="56692"/>
                </a:lnTo>
                <a:lnTo>
                  <a:pt x="31800" y="56692"/>
                </a:lnTo>
                <a:lnTo>
                  <a:pt x="31800" y="57454"/>
                </a:lnTo>
                <a:lnTo>
                  <a:pt x="31496" y="57708"/>
                </a:lnTo>
                <a:lnTo>
                  <a:pt x="30543" y="58470"/>
                </a:lnTo>
                <a:lnTo>
                  <a:pt x="29641" y="59105"/>
                </a:lnTo>
                <a:lnTo>
                  <a:pt x="29552" y="60121"/>
                </a:lnTo>
                <a:lnTo>
                  <a:pt x="29375" y="60248"/>
                </a:lnTo>
                <a:lnTo>
                  <a:pt x="29121" y="60375"/>
                </a:lnTo>
                <a:lnTo>
                  <a:pt x="28917" y="60248"/>
                </a:lnTo>
                <a:lnTo>
                  <a:pt x="28829" y="60121"/>
                </a:lnTo>
                <a:lnTo>
                  <a:pt x="28968" y="59994"/>
                </a:lnTo>
                <a:lnTo>
                  <a:pt x="29375" y="59867"/>
                </a:lnTo>
                <a:lnTo>
                  <a:pt x="29540" y="59867"/>
                </a:lnTo>
                <a:lnTo>
                  <a:pt x="29552" y="60121"/>
                </a:lnTo>
                <a:lnTo>
                  <a:pt x="29552" y="59118"/>
                </a:lnTo>
                <a:lnTo>
                  <a:pt x="28968" y="59486"/>
                </a:lnTo>
                <a:lnTo>
                  <a:pt x="28829" y="59613"/>
                </a:lnTo>
                <a:lnTo>
                  <a:pt x="28867" y="59232"/>
                </a:lnTo>
                <a:lnTo>
                  <a:pt x="29184" y="58978"/>
                </a:lnTo>
                <a:lnTo>
                  <a:pt x="29756" y="58470"/>
                </a:lnTo>
                <a:lnTo>
                  <a:pt x="29946" y="58343"/>
                </a:lnTo>
                <a:lnTo>
                  <a:pt x="30467" y="57835"/>
                </a:lnTo>
                <a:lnTo>
                  <a:pt x="30492" y="57962"/>
                </a:lnTo>
                <a:lnTo>
                  <a:pt x="30505" y="57835"/>
                </a:lnTo>
                <a:lnTo>
                  <a:pt x="31191" y="57327"/>
                </a:lnTo>
                <a:lnTo>
                  <a:pt x="31419" y="57327"/>
                </a:lnTo>
                <a:lnTo>
                  <a:pt x="31559" y="57200"/>
                </a:lnTo>
                <a:lnTo>
                  <a:pt x="31788" y="57200"/>
                </a:lnTo>
                <a:lnTo>
                  <a:pt x="31800" y="57454"/>
                </a:lnTo>
                <a:lnTo>
                  <a:pt x="31800" y="56692"/>
                </a:lnTo>
                <a:lnTo>
                  <a:pt x="31559" y="56565"/>
                </a:lnTo>
                <a:lnTo>
                  <a:pt x="31419" y="56565"/>
                </a:lnTo>
                <a:lnTo>
                  <a:pt x="31242" y="56692"/>
                </a:lnTo>
                <a:lnTo>
                  <a:pt x="30835" y="56819"/>
                </a:lnTo>
                <a:lnTo>
                  <a:pt x="30759" y="56946"/>
                </a:lnTo>
                <a:lnTo>
                  <a:pt x="30416" y="57200"/>
                </a:lnTo>
                <a:lnTo>
                  <a:pt x="30314" y="57327"/>
                </a:lnTo>
                <a:lnTo>
                  <a:pt x="29794" y="57708"/>
                </a:lnTo>
                <a:lnTo>
                  <a:pt x="29387" y="58089"/>
                </a:lnTo>
                <a:lnTo>
                  <a:pt x="28359" y="58686"/>
                </a:lnTo>
                <a:lnTo>
                  <a:pt x="28359" y="61010"/>
                </a:lnTo>
                <a:lnTo>
                  <a:pt x="28346" y="61645"/>
                </a:lnTo>
                <a:lnTo>
                  <a:pt x="28270" y="61899"/>
                </a:lnTo>
                <a:lnTo>
                  <a:pt x="28168" y="62153"/>
                </a:lnTo>
                <a:lnTo>
                  <a:pt x="27990" y="62407"/>
                </a:lnTo>
                <a:lnTo>
                  <a:pt x="27787" y="62661"/>
                </a:lnTo>
                <a:lnTo>
                  <a:pt x="27622" y="62661"/>
                </a:lnTo>
                <a:lnTo>
                  <a:pt x="27495" y="62026"/>
                </a:lnTo>
                <a:lnTo>
                  <a:pt x="27406" y="61836"/>
                </a:lnTo>
                <a:lnTo>
                  <a:pt x="27406" y="64058"/>
                </a:lnTo>
                <a:lnTo>
                  <a:pt x="26987" y="64439"/>
                </a:lnTo>
                <a:lnTo>
                  <a:pt x="26784" y="64820"/>
                </a:lnTo>
                <a:lnTo>
                  <a:pt x="26670" y="64947"/>
                </a:lnTo>
                <a:lnTo>
                  <a:pt x="26504" y="64947"/>
                </a:lnTo>
                <a:lnTo>
                  <a:pt x="26327" y="65201"/>
                </a:lnTo>
                <a:lnTo>
                  <a:pt x="26162" y="65201"/>
                </a:lnTo>
                <a:lnTo>
                  <a:pt x="26162" y="65328"/>
                </a:lnTo>
                <a:lnTo>
                  <a:pt x="25971" y="65455"/>
                </a:lnTo>
                <a:lnTo>
                  <a:pt x="25844" y="65582"/>
                </a:lnTo>
                <a:lnTo>
                  <a:pt x="25273" y="65836"/>
                </a:lnTo>
                <a:lnTo>
                  <a:pt x="24904" y="65836"/>
                </a:lnTo>
                <a:lnTo>
                  <a:pt x="24765" y="65963"/>
                </a:lnTo>
                <a:lnTo>
                  <a:pt x="24130" y="65963"/>
                </a:lnTo>
                <a:lnTo>
                  <a:pt x="23850" y="65836"/>
                </a:lnTo>
                <a:lnTo>
                  <a:pt x="23698" y="65836"/>
                </a:lnTo>
                <a:lnTo>
                  <a:pt x="23456" y="65709"/>
                </a:lnTo>
                <a:lnTo>
                  <a:pt x="23025" y="65328"/>
                </a:lnTo>
                <a:lnTo>
                  <a:pt x="22948" y="65201"/>
                </a:lnTo>
                <a:lnTo>
                  <a:pt x="22821" y="65201"/>
                </a:lnTo>
                <a:lnTo>
                  <a:pt x="22821" y="65074"/>
                </a:lnTo>
                <a:lnTo>
                  <a:pt x="22796" y="65201"/>
                </a:lnTo>
                <a:lnTo>
                  <a:pt x="22682" y="64947"/>
                </a:lnTo>
                <a:lnTo>
                  <a:pt x="22580" y="64820"/>
                </a:lnTo>
                <a:lnTo>
                  <a:pt x="22453" y="64439"/>
                </a:lnTo>
                <a:lnTo>
                  <a:pt x="22364" y="64185"/>
                </a:lnTo>
                <a:lnTo>
                  <a:pt x="22326" y="63931"/>
                </a:lnTo>
                <a:lnTo>
                  <a:pt x="22313" y="63804"/>
                </a:lnTo>
                <a:lnTo>
                  <a:pt x="22390" y="63550"/>
                </a:lnTo>
                <a:lnTo>
                  <a:pt x="22466" y="63423"/>
                </a:lnTo>
                <a:lnTo>
                  <a:pt x="22517" y="63296"/>
                </a:lnTo>
                <a:lnTo>
                  <a:pt x="22682" y="63042"/>
                </a:lnTo>
                <a:lnTo>
                  <a:pt x="22809" y="63042"/>
                </a:lnTo>
                <a:lnTo>
                  <a:pt x="22885" y="62915"/>
                </a:lnTo>
                <a:lnTo>
                  <a:pt x="23114" y="62915"/>
                </a:lnTo>
                <a:lnTo>
                  <a:pt x="23177" y="62788"/>
                </a:lnTo>
                <a:lnTo>
                  <a:pt x="23545" y="62788"/>
                </a:lnTo>
                <a:lnTo>
                  <a:pt x="23545" y="62915"/>
                </a:lnTo>
                <a:lnTo>
                  <a:pt x="23482" y="63042"/>
                </a:lnTo>
                <a:lnTo>
                  <a:pt x="23406" y="63169"/>
                </a:lnTo>
                <a:lnTo>
                  <a:pt x="23329" y="63296"/>
                </a:lnTo>
                <a:lnTo>
                  <a:pt x="23101" y="63550"/>
                </a:lnTo>
                <a:lnTo>
                  <a:pt x="22860" y="63677"/>
                </a:lnTo>
                <a:lnTo>
                  <a:pt x="22809" y="63804"/>
                </a:lnTo>
                <a:lnTo>
                  <a:pt x="23114" y="63804"/>
                </a:lnTo>
                <a:lnTo>
                  <a:pt x="23545" y="63677"/>
                </a:lnTo>
                <a:lnTo>
                  <a:pt x="23647" y="63550"/>
                </a:lnTo>
                <a:lnTo>
                  <a:pt x="24003" y="63550"/>
                </a:lnTo>
                <a:lnTo>
                  <a:pt x="24180" y="63423"/>
                </a:lnTo>
                <a:lnTo>
                  <a:pt x="24422" y="63550"/>
                </a:lnTo>
                <a:lnTo>
                  <a:pt x="24536" y="63931"/>
                </a:lnTo>
                <a:lnTo>
                  <a:pt x="24447" y="64058"/>
                </a:lnTo>
                <a:lnTo>
                  <a:pt x="24269" y="64185"/>
                </a:lnTo>
                <a:lnTo>
                  <a:pt x="23990" y="64312"/>
                </a:lnTo>
                <a:lnTo>
                  <a:pt x="23964" y="64439"/>
                </a:lnTo>
                <a:lnTo>
                  <a:pt x="23901" y="64312"/>
                </a:lnTo>
                <a:lnTo>
                  <a:pt x="23596" y="64693"/>
                </a:lnTo>
                <a:lnTo>
                  <a:pt x="23901" y="64693"/>
                </a:lnTo>
                <a:lnTo>
                  <a:pt x="24003" y="64566"/>
                </a:lnTo>
                <a:lnTo>
                  <a:pt x="24282" y="64566"/>
                </a:lnTo>
                <a:lnTo>
                  <a:pt x="24511" y="64439"/>
                </a:lnTo>
                <a:lnTo>
                  <a:pt x="24714" y="64439"/>
                </a:lnTo>
                <a:lnTo>
                  <a:pt x="24765" y="64312"/>
                </a:lnTo>
                <a:lnTo>
                  <a:pt x="25184" y="64185"/>
                </a:lnTo>
                <a:lnTo>
                  <a:pt x="25425" y="64058"/>
                </a:lnTo>
                <a:lnTo>
                  <a:pt x="25488" y="63931"/>
                </a:lnTo>
                <a:lnTo>
                  <a:pt x="25654" y="63931"/>
                </a:lnTo>
                <a:lnTo>
                  <a:pt x="26187" y="63677"/>
                </a:lnTo>
                <a:lnTo>
                  <a:pt x="26238" y="63804"/>
                </a:lnTo>
                <a:lnTo>
                  <a:pt x="26441" y="63677"/>
                </a:lnTo>
                <a:lnTo>
                  <a:pt x="26454" y="63931"/>
                </a:lnTo>
                <a:lnTo>
                  <a:pt x="26301" y="63931"/>
                </a:lnTo>
                <a:lnTo>
                  <a:pt x="26250" y="64058"/>
                </a:lnTo>
                <a:lnTo>
                  <a:pt x="26060" y="64185"/>
                </a:lnTo>
                <a:lnTo>
                  <a:pt x="25971" y="64312"/>
                </a:lnTo>
                <a:lnTo>
                  <a:pt x="25704" y="64566"/>
                </a:lnTo>
                <a:lnTo>
                  <a:pt x="25654" y="64439"/>
                </a:lnTo>
                <a:lnTo>
                  <a:pt x="25374" y="64693"/>
                </a:lnTo>
                <a:lnTo>
                  <a:pt x="25234" y="64693"/>
                </a:lnTo>
                <a:lnTo>
                  <a:pt x="25298" y="64820"/>
                </a:lnTo>
                <a:lnTo>
                  <a:pt x="25450" y="64820"/>
                </a:lnTo>
                <a:lnTo>
                  <a:pt x="25463" y="64693"/>
                </a:lnTo>
                <a:lnTo>
                  <a:pt x="25476" y="64820"/>
                </a:lnTo>
                <a:lnTo>
                  <a:pt x="25590" y="64693"/>
                </a:lnTo>
                <a:lnTo>
                  <a:pt x="25793" y="64693"/>
                </a:lnTo>
                <a:lnTo>
                  <a:pt x="26047" y="64566"/>
                </a:lnTo>
                <a:lnTo>
                  <a:pt x="26301" y="64439"/>
                </a:lnTo>
                <a:lnTo>
                  <a:pt x="26695" y="64312"/>
                </a:lnTo>
                <a:lnTo>
                  <a:pt x="26784" y="64185"/>
                </a:lnTo>
                <a:lnTo>
                  <a:pt x="27114" y="63931"/>
                </a:lnTo>
                <a:lnTo>
                  <a:pt x="27317" y="63804"/>
                </a:lnTo>
                <a:lnTo>
                  <a:pt x="27406" y="64058"/>
                </a:lnTo>
                <a:lnTo>
                  <a:pt x="27406" y="61836"/>
                </a:lnTo>
                <a:lnTo>
                  <a:pt x="27203" y="61595"/>
                </a:lnTo>
                <a:lnTo>
                  <a:pt x="27203" y="62661"/>
                </a:lnTo>
                <a:lnTo>
                  <a:pt x="27012" y="62788"/>
                </a:lnTo>
                <a:lnTo>
                  <a:pt x="26771" y="62915"/>
                </a:lnTo>
                <a:lnTo>
                  <a:pt x="26555" y="63169"/>
                </a:lnTo>
                <a:lnTo>
                  <a:pt x="26276" y="63296"/>
                </a:lnTo>
                <a:lnTo>
                  <a:pt x="26060" y="63296"/>
                </a:lnTo>
                <a:lnTo>
                  <a:pt x="25933" y="63423"/>
                </a:lnTo>
                <a:lnTo>
                  <a:pt x="25895" y="63296"/>
                </a:lnTo>
                <a:lnTo>
                  <a:pt x="25869" y="63423"/>
                </a:lnTo>
                <a:lnTo>
                  <a:pt x="25654" y="63423"/>
                </a:lnTo>
                <a:lnTo>
                  <a:pt x="25425" y="63550"/>
                </a:lnTo>
                <a:lnTo>
                  <a:pt x="25069" y="63550"/>
                </a:lnTo>
                <a:lnTo>
                  <a:pt x="24980" y="63423"/>
                </a:lnTo>
                <a:lnTo>
                  <a:pt x="24612" y="63169"/>
                </a:lnTo>
                <a:lnTo>
                  <a:pt x="24485" y="63042"/>
                </a:lnTo>
                <a:lnTo>
                  <a:pt x="24180" y="62661"/>
                </a:lnTo>
                <a:lnTo>
                  <a:pt x="24079" y="62407"/>
                </a:lnTo>
                <a:lnTo>
                  <a:pt x="24003" y="61772"/>
                </a:lnTo>
                <a:lnTo>
                  <a:pt x="24168" y="61645"/>
                </a:lnTo>
                <a:lnTo>
                  <a:pt x="24244" y="61518"/>
                </a:lnTo>
                <a:lnTo>
                  <a:pt x="24333" y="61391"/>
                </a:lnTo>
                <a:lnTo>
                  <a:pt x="24460" y="61391"/>
                </a:lnTo>
                <a:lnTo>
                  <a:pt x="24511" y="61264"/>
                </a:lnTo>
                <a:lnTo>
                  <a:pt x="24980" y="61010"/>
                </a:lnTo>
                <a:lnTo>
                  <a:pt x="25387" y="61010"/>
                </a:lnTo>
                <a:lnTo>
                  <a:pt x="25463" y="60883"/>
                </a:lnTo>
                <a:lnTo>
                  <a:pt x="25755" y="60883"/>
                </a:lnTo>
                <a:lnTo>
                  <a:pt x="25857" y="61010"/>
                </a:lnTo>
                <a:lnTo>
                  <a:pt x="26022" y="61010"/>
                </a:lnTo>
                <a:lnTo>
                  <a:pt x="26123" y="61137"/>
                </a:lnTo>
                <a:lnTo>
                  <a:pt x="26263" y="61137"/>
                </a:lnTo>
                <a:lnTo>
                  <a:pt x="26504" y="61391"/>
                </a:lnTo>
                <a:lnTo>
                  <a:pt x="26581" y="61518"/>
                </a:lnTo>
                <a:lnTo>
                  <a:pt x="26670" y="61645"/>
                </a:lnTo>
                <a:lnTo>
                  <a:pt x="26758" y="61772"/>
                </a:lnTo>
                <a:lnTo>
                  <a:pt x="26949" y="61899"/>
                </a:lnTo>
                <a:lnTo>
                  <a:pt x="27038" y="62153"/>
                </a:lnTo>
                <a:lnTo>
                  <a:pt x="27203" y="62661"/>
                </a:lnTo>
                <a:lnTo>
                  <a:pt x="27203" y="61595"/>
                </a:lnTo>
                <a:lnTo>
                  <a:pt x="26911" y="61264"/>
                </a:lnTo>
                <a:lnTo>
                  <a:pt x="26733" y="61137"/>
                </a:lnTo>
                <a:lnTo>
                  <a:pt x="26339" y="60756"/>
                </a:lnTo>
                <a:lnTo>
                  <a:pt x="26301" y="60629"/>
                </a:lnTo>
                <a:lnTo>
                  <a:pt x="26035" y="60502"/>
                </a:lnTo>
                <a:lnTo>
                  <a:pt x="25984" y="60375"/>
                </a:lnTo>
                <a:lnTo>
                  <a:pt x="25577" y="60375"/>
                </a:lnTo>
                <a:lnTo>
                  <a:pt x="25400" y="60502"/>
                </a:lnTo>
                <a:lnTo>
                  <a:pt x="25184" y="60502"/>
                </a:lnTo>
                <a:lnTo>
                  <a:pt x="25107" y="60642"/>
                </a:lnTo>
                <a:lnTo>
                  <a:pt x="24587" y="60756"/>
                </a:lnTo>
                <a:lnTo>
                  <a:pt x="24358" y="60883"/>
                </a:lnTo>
                <a:lnTo>
                  <a:pt x="24206" y="60756"/>
                </a:lnTo>
                <a:lnTo>
                  <a:pt x="24676" y="60502"/>
                </a:lnTo>
                <a:lnTo>
                  <a:pt x="24879" y="60248"/>
                </a:lnTo>
                <a:lnTo>
                  <a:pt x="25019" y="60248"/>
                </a:lnTo>
                <a:lnTo>
                  <a:pt x="25069" y="60121"/>
                </a:lnTo>
                <a:lnTo>
                  <a:pt x="25400" y="59994"/>
                </a:lnTo>
                <a:lnTo>
                  <a:pt x="26187" y="59740"/>
                </a:lnTo>
                <a:lnTo>
                  <a:pt x="26936" y="59740"/>
                </a:lnTo>
                <a:lnTo>
                  <a:pt x="27279" y="59867"/>
                </a:lnTo>
                <a:lnTo>
                  <a:pt x="27444" y="59994"/>
                </a:lnTo>
                <a:lnTo>
                  <a:pt x="27597" y="60121"/>
                </a:lnTo>
                <a:lnTo>
                  <a:pt x="27736" y="60248"/>
                </a:lnTo>
                <a:lnTo>
                  <a:pt x="28143" y="60756"/>
                </a:lnTo>
                <a:lnTo>
                  <a:pt x="28270" y="61010"/>
                </a:lnTo>
                <a:lnTo>
                  <a:pt x="28359" y="58686"/>
                </a:lnTo>
                <a:lnTo>
                  <a:pt x="28206" y="58724"/>
                </a:lnTo>
                <a:lnTo>
                  <a:pt x="27876" y="58978"/>
                </a:lnTo>
                <a:lnTo>
                  <a:pt x="27749" y="58851"/>
                </a:lnTo>
                <a:lnTo>
                  <a:pt x="27711" y="58597"/>
                </a:lnTo>
                <a:lnTo>
                  <a:pt x="28041" y="58470"/>
                </a:lnTo>
                <a:lnTo>
                  <a:pt x="28181" y="58343"/>
                </a:lnTo>
                <a:lnTo>
                  <a:pt x="28270" y="58216"/>
                </a:lnTo>
                <a:lnTo>
                  <a:pt x="28409" y="58216"/>
                </a:lnTo>
                <a:lnTo>
                  <a:pt x="28638" y="57962"/>
                </a:lnTo>
                <a:lnTo>
                  <a:pt x="28981" y="57708"/>
                </a:lnTo>
                <a:lnTo>
                  <a:pt x="29108" y="57581"/>
                </a:lnTo>
                <a:lnTo>
                  <a:pt x="29184" y="57454"/>
                </a:lnTo>
                <a:lnTo>
                  <a:pt x="29324" y="57327"/>
                </a:lnTo>
                <a:lnTo>
                  <a:pt x="29489" y="57200"/>
                </a:lnTo>
                <a:lnTo>
                  <a:pt x="29616" y="57073"/>
                </a:lnTo>
                <a:lnTo>
                  <a:pt x="29768" y="56946"/>
                </a:lnTo>
                <a:lnTo>
                  <a:pt x="29933" y="56819"/>
                </a:lnTo>
                <a:lnTo>
                  <a:pt x="30226" y="56565"/>
                </a:lnTo>
                <a:lnTo>
                  <a:pt x="30556" y="56311"/>
                </a:lnTo>
                <a:lnTo>
                  <a:pt x="30695" y="56311"/>
                </a:lnTo>
                <a:lnTo>
                  <a:pt x="30721" y="56184"/>
                </a:lnTo>
                <a:lnTo>
                  <a:pt x="30886" y="56057"/>
                </a:lnTo>
                <a:lnTo>
                  <a:pt x="30988" y="55930"/>
                </a:lnTo>
                <a:lnTo>
                  <a:pt x="30099" y="56438"/>
                </a:lnTo>
                <a:lnTo>
                  <a:pt x="29959" y="56565"/>
                </a:lnTo>
                <a:lnTo>
                  <a:pt x="29794" y="56565"/>
                </a:lnTo>
                <a:lnTo>
                  <a:pt x="29591" y="56819"/>
                </a:lnTo>
                <a:lnTo>
                  <a:pt x="29425" y="56946"/>
                </a:lnTo>
                <a:lnTo>
                  <a:pt x="29248" y="56946"/>
                </a:lnTo>
                <a:lnTo>
                  <a:pt x="29210" y="57073"/>
                </a:lnTo>
                <a:lnTo>
                  <a:pt x="28994" y="57073"/>
                </a:lnTo>
                <a:lnTo>
                  <a:pt x="28930" y="57200"/>
                </a:lnTo>
                <a:lnTo>
                  <a:pt x="28511" y="57454"/>
                </a:lnTo>
                <a:lnTo>
                  <a:pt x="28397" y="57581"/>
                </a:lnTo>
                <a:lnTo>
                  <a:pt x="28130" y="57581"/>
                </a:lnTo>
                <a:lnTo>
                  <a:pt x="27774" y="57962"/>
                </a:lnTo>
                <a:lnTo>
                  <a:pt x="27381" y="58343"/>
                </a:lnTo>
                <a:lnTo>
                  <a:pt x="26924" y="58597"/>
                </a:lnTo>
                <a:lnTo>
                  <a:pt x="26873" y="58724"/>
                </a:lnTo>
                <a:lnTo>
                  <a:pt x="26606" y="58851"/>
                </a:lnTo>
                <a:lnTo>
                  <a:pt x="26263" y="58978"/>
                </a:lnTo>
                <a:lnTo>
                  <a:pt x="26123" y="58978"/>
                </a:lnTo>
                <a:lnTo>
                  <a:pt x="26123" y="58470"/>
                </a:lnTo>
                <a:lnTo>
                  <a:pt x="26377" y="58216"/>
                </a:lnTo>
                <a:lnTo>
                  <a:pt x="27279" y="57454"/>
                </a:lnTo>
                <a:lnTo>
                  <a:pt x="27927" y="56946"/>
                </a:lnTo>
                <a:lnTo>
                  <a:pt x="28282" y="56565"/>
                </a:lnTo>
                <a:lnTo>
                  <a:pt x="28473" y="56438"/>
                </a:lnTo>
                <a:lnTo>
                  <a:pt x="28625" y="56184"/>
                </a:lnTo>
                <a:lnTo>
                  <a:pt x="29464" y="55422"/>
                </a:lnTo>
                <a:lnTo>
                  <a:pt x="29616" y="55168"/>
                </a:lnTo>
                <a:lnTo>
                  <a:pt x="29768" y="55041"/>
                </a:lnTo>
                <a:lnTo>
                  <a:pt x="29184" y="55422"/>
                </a:lnTo>
                <a:lnTo>
                  <a:pt x="29044" y="55549"/>
                </a:lnTo>
                <a:lnTo>
                  <a:pt x="28905" y="55676"/>
                </a:lnTo>
                <a:lnTo>
                  <a:pt x="28117" y="56184"/>
                </a:lnTo>
                <a:lnTo>
                  <a:pt x="28041" y="56311"/>
                </a:lnTo>
                <a:lnTo>
                  <a:pt x="27876" y="56438"/>
                </a:lnTo>
                <a:lnTo>
                  <a:pt x="27660" y="56565"/>
                </a:lnTo>
                <a:lnTo>
                  <a:pt x="27597" y="56692"/>
                </a:lnTo>
                <a:lnTo>
                  <a:pt x="27355" y="56845"/>
                </a:lnTo>
                <a:lnTo>
                  <a:pt x="27127" y="56946"/>
                </a:lnTo>
                <a:lnTo>
                  <a:pt x="27012" y="57073"/>
                </a:lnTo>
                <a:lnTo>
                  <a:pt x="26517" y="57327"/>
                </a:lnTo>
                <a:lnTo>
                  <a:pt x="26238" y="57581"/>
                </a:lnTo>
                <a:lnTo>
                  <a:pt x="26162" y="57708"/>
                </a:lnTo>
                <a:lnTo>
                  <a:pt x="26149" y="57581"/>
                </a:lnTo>
                <a:lnTo>
                  <a:pt x="26136" y="57708"/>
                </a:lnTo>
                <a:lnTo>
                  <a:pt x="25996" y="57835"/>
                </a:lnTo>
                <a:lnTo>
                  <a:pt x="24739" y="58851"/>
                </a:lnTo>
                <a:lnTo>
                  <a:pt x="24257" y="59232"/>
                </a:lnTo>
                <a:lnTo>
                  <a:pt x="24206" y="59359"/>
                </a:lnTo>
                <a:lnTo>
                  <a:pt x="23939" y="59486"/>
                </a:lnTo>
                <a:lnTo>
                  <a:pt x="23876" y="59613"/>
                </a:lnTo>
                <a:lnTo>
                  <a:pt x="23749" y="59740"/>
                </a:lnTo>
                <a:lnTo>
                  <a:pt x="23698" y="59867"/>
                </a:lnTo>
                <a:lnTo>
                  <a:pt x="23418" y="59994"/>
                </a:lnTo>
                <a:lnTo>
                  <a:pt x="23139" y="59867"/>
                </a:lnTo>
                <a:lnTo>
                  <a:pt x="23114" y="59613"/>
                </a:lnTo>
                <a:lnTo>
                  <a:pt x="23266" y="59486"/>
                </a:lnTo>
                <a:lnTo>
                  <a:pt x="23431" y="59359"/>
                </a:lnTo>
                <a:lnTo>
                  <a:pt x="23431" y="59232"/>
                </a:lnTo>
                <a:lnTo>
                  <a:pt x="23634" y="59105"/>
                </a:lnTo>
                <a:lnTo>
                  <a:pt x="24688" y="58089"/>
                </a:lnTo>
                <a:lnTo>
                  <a:pt x="24892" y="57835"/>
                </a:lnTo>
                <a:lnTo>
                  <a:pt x="25006" y="57708"/>
                </a:lnTo>
                <a:lnTo>
                  <a:pt x="25298" y="57454"/>
                </a:lnTo>
                <a:lnTo>
                  <a:pt x="25819" y="56946"/>
                </a:lnTo>
                <a:lnTo>
                  <a:pt x="26073" y="56692"/>
                </a:lnTo>
                <a:lnTo>
                  <a:pt x="26200" y="56565"/>
                </a:lnTo>
                <a:lnTo>
                  <a:pt x="26631" y="56184"/>
                </a:lnTo>
                <a:lnTo>
                  <a:pt x="26809" y="56057"/>
                </a:lnTo>
                <a:lnTo>
                  <a:pt x="26911" y="55930"/>
                </a:lnTo>
                <a:lnTo>
                  <a:pt x="27127" y="55803"/>
                </a:lnTo>
                <a:lnTo>
                  <a:pt x="27393" y="55676"/>
                </a:lnTo>
                <a:lnTo>
                  <a:pt x="27343" y="55549"/>
                </a:lnTo>
                <a:lnTo>
                  <a:pt x="27241" y="55422"/>
                </a:lnTo>
                <a:lnTo>
                  <a:pt x="27178" y="55549"/>
                </a:lnTo>
                <a:lnTo>
                  <a:pt x="26936" y="55676"/>
                </a:lnTo>
                <a:lnTo>
                  <a:pt x="26860" y="55803"/>
                </a:lnTo>
                <a:lnTo>
                  <a:pt x="26606" y="55930"/>
                </a:lnTo>
                <a:lnTo>
                  <a:pt x="26047" y="56311"/>
                </a:lnTo>
                <a:lnTo>
                  <a:pt x="25704" y="56565"/>
                </a:lnTo>
                <a:lnTo>
                  <a:pt x="25527" y="56565"/>
                </a:lnTo>
                <a:lnTo>
                  <a:pt x="25285" y="56819"/>
                </a:lnTo>
                <a:lnTo>
                  <a:pt x="25158" y="57073"/>
                </a:lnTo>
                <a:lnTo>
                  <a:pt x="24866" y="57073"/>
                </a:lnTo>
                <a:lnTo>
                  <a:pt x="24828" y="57200"/>
                </a:lnTo>
                <a:lnTo>
                  <a:pt x="24612" y="57327"/>
                </a:lnTo>
                <a:lnTo>
                  <a:pt x="24536" y="57454"/>
                </a:lnTo>
                <a:lnTo>
                  <a:pt x="24218" y="57708"/>
                </a:lnTo>
                <a:lnTo>
                  <a:pt x="23469" y="58216"/>
                </a:lnTo>
                <a:lnTo>
                  <a:pt x="23241" y="58470"/>
                </a:lnTo>
                <a:lnTo>
                  <a:pt x="23063" y="58597"/>
                </a:lnTo>
                <a:lnTo>
                  <a:pt x="23037" y="58724"/>
                </a:lnTo>
                <a:lnTo>
                  <a:pt x="22796" y="58851"/>
                </a:lnTo>
                <a:lnTo>
                  <a:pt x="22682" y="60756"/>
                </a:lnTo>
                <a:lnTo>
                  <a:pt x="22618" y="61518"/>
                </a:lnTo>
                <a:lnTo>
                  <a:pt x="22313" y="61772"/>
                </a:lnTo>
                <a:lnTo>
                  <a:pt x="22237" y="61899"/>
                </a:lnTo>
                <a:lnTo>
                  <a:pt x="21818" y="62153"/>
                </a:lnTo>
                <a:lnTo>
                  <a:pt x="21539" y="62280"/>
                </a:lnTo>
                <a:lnTo>
                  <a:pt x="21297" y="62280"/>
                </a:lnTo>
                <a:lnTo>
                  <a:pt x="21272" y="62407"/>
                </a:lnTo>
                <a:lnTo>
                  <a:pt x="21285" y="62661"/>
                </a:lnTo>
                <a:lnTo>
                  <a:pt x="21386" y="62788"/>
                </a:lnTo>
                <a:lnTo>
                  <a:pt x="21069" y="62788"/>
                </a:lnTo>
                <a:lnTo>
                  <a:pt x="21005" y="62915"/>
                </a:lnTo>
                <a:lnTo>
                  <a:pt x="20764" y="62788"/>
                </a:lnTo>
                <a:lnTo>
                  <a:pt x="20662" y="63423"/>
                </a:lnTo>
                <a:lnTo>
                  <a:pt x="20650" y="63677"/>
                </a:lnTo>
                <a:lnTo>
                  <a:pt x="20447" y="63804"/>
                </a:lnTo>
                <a:lnTo>
                  <a:pt x="20193" y="63804"/>
                </a:lnTo>
                <a:lnTo>
                  <a:pt x="19723" y="63550"/>
                </a:lnTo>
                <a:lnTo>
                  <a:pt x="19545" y="63550"/>
                </a:lnTo>
                <a:lnTo>
                  <a:pt x="19494" y="63423"/>
                </a:lnTo>
                <a:lnTo>
                  <a:pt x="19329" y="63296"/>
                </a:lnTo>
                <a:lnTo>
                  <a:pt x="19202" y="63296"/>
                </a:lnTo>
                <a:lnTo>
                  <a:pt x="19088" y="63169"/>
                </a:lnTo>
                <a:lnTo>
                  <a:pt x="18935" y="63042"/>
                </a:lnTo>
                <a:lnTo>
                  <a:pt x="18846" y="62915"/>
                </a:lnTo>
                <a:lnTo>
                  <a:pt x="18745" y="62661"/>
                </a:lnTo>
                <a:lnTo>
                  <a:pt x="18719" y="62407"/>
                </a:lnTo>
                <a:lnTo>
                  <a:pt x="18846" y="62280"/>
                </a:lnTo>
                <a:lnTo>
                  <a:pt x="19062" y="62534"/>
                </a:lnTo>
                <a:lnTo>
                  <a:pt x="19405" y="62661"/>
                </a:lnTo>
                <a:lnTo>
                  <a:pt x="19418" y="62788"/>
                </a:lnTo>
                <a:lnTo>
                  <a:pt x="19862" y="62915"/>
                </a:lnTo>
                <a:lnTo>
                  <a:pt x="19939" y="63042"/>
                </a:lnTo>
                <a:lnTo>
                  <a:pt x="20205" y="63169"/>
                </a:lnTo>
                <a:lnTo>
                  <a:pt x="20218" y="63042"/>
                </a:lnTo>
                <a:lnTo>
                  <a:pt x="20243" y="63169"/>
                </a:lnTo>
                <a:lnTo>
                  <a:pt x="20510" y="63169"/>
                </a:lnTo>
                <a:lnTo>
                  <a:pt x="20510" y="63296"/>
                </a:lnTo>
                <a:lnTo>
                  <a:pt x="20624" y="63423"/>
                </a:lnTo>
                <a:lnTo>
                  <a:pt x="20662" y="62788"/>
                </a:lnTo>
                <a:lnTo>
                  <a:pt x="19735" y="62407"/>
                </a:lnTo>
                <a:lnTo>
                  <a:pt x="19621" y="62280"/>
                </a:lnTo>
                <a:lnTo>
                  <a:pt x="19443" y="62280"/>
                </a:lnTo>
                <a:lnTo>
                  <a:pt x="19367" y="62153"/>
                </a:lnTo>
                <a:lnTo>
                  <a:pt x="19405" y="61899"/>
                </a:lnTo>
                <a:lnTo>
                  <a:pt x="19735" y="61645"/>
                </a:lnTo>
                <a:lnTo>
                  <a:pt x="19888" y="61518"/>
                </a:lnTo>
                <a:lnTo>
                  <a:pt x="20447" y="61264"/>
                </a:lnTo>
                <a:lnTo>
                  <a:pt x="20459" y="61137"/>
                </a:lnTo>
                <a:lnTo>
                  <a:pt x="20599" y="61137"/>
                </a:lnTo>
                <a:lnTo>
                  <a:pt x="20675" y="61010"/>
                </a:lnTo>
                <a:lnTo>
                  <a:pt x="20878" y="61010"/>
                </a:lnTo>
                <a:lnTo>
                  <a:pt x="20967" y="60883"/>
                </a:lnTo>
                <a:lnTo>
                  <a:pt x="20662" y="60883"/>
                </a:lnTo>
                <a:lnTo>
                  <a:pt x="19951" y="61264"/>
                </a:lnTo>
                <a:lnTo>
                  <a:pt x="19202" y="61518"/>
                </a:lnTo>
                <a:lnTo>
                  <a:pt x="19164" y="61391"/>
                </a:lnTo>
                <a:lnTo>
                  <a:pt x="19126" y="61518"/>
                </a:lnTo>
                <a:lnTo>
                  <a:pt x="18732" y="61518"/>
                </a:lnTo>
                <a:lnTo>
                  <a:pt x="18707" y="61391"/>
                </a:lnTo>
                <a:lnTo>
                  <a:pt x="18592" y="61264"/>
                </a:lnTo>
                <a:lnTo>
                  <a:pt x="18770" y="61137"/>
                </a:lnTo>
                <a:lnTo>
                  <a:pt x="18884" y="61010"/>
                </a:lnTo>
                <a:lnTo>
                  <a:pt x="19113" y="60883"/>
                </a:lnTo>
                <a:lnTo>
                  <a:pt x="19380" y="60629"/>
                </a:lnTo>
                <a:lnTo>
                  <a:pt x="18821" y="60642"/>
                </a:lnTo>
                <a:lnTo>
                  <a:pt x="18694" y="60375"/>
                </a:lnTo>
                <a:lnTo>
                  <a:pt x="18783" y="60248"/>
                </a:lnTo>
                <a:lnTo>
                  <a:pt x="19011" y="60121"/>
                </a:lnTo>
                <a:lnTo>
                  <a:pt x="19227" y="59994"/>
                </a:lnTo>
                <a:lnTo>
                  <a:pt x="19672" y="59740"/>
                </a:lnTo>
                <a:lnTo>
                  <a:pt x="19900" y="59740"/>
                </a:lnTo>
                <a:lnTo>
                  <a:pt x="20015" y="59613"/>
                </a:lnTo>
                <a:lnTo>
                  <a:pt x="20180" y="59740"/>
                </a:lnTo>
                <a:lnTo>
                  <a:pt x="20447" y="59613"/>
                </a:lnTo>
                <a:lnTo>
                  <a:pt x="20751" y="59613"/>
                </a:lnTo>
                <a:lnTo>
                  <a:pt x="20764" y="59486"/>
                </a:lnTo>
                <a:lnTo>
                  <a:pt x="20815" y="59613"/>
                </a:lnTo>
                <a:lnTo>
                  <a:pt x="21247" y="59613"/>
                </a:lnTo>
                <a:lnTo>
                  <a:pt x="21602" y="59740"/>
                </a:lnTo>
                <a:lnTo>
                  <a:pt x="21767" y="59740"/>
                </a:lnTo>
                <a:lnTo>
                  <a:pt x="22542" y="60375"/>
                </a:lnTo>
                <a:lnTo>
                  <a:pt x="22567" y="60629"/>
                </a:lnTo>
                <a:lnTo>
                  <a:pt x="22618" y="60756"/>
                </a:lnTo>
                <a:lnTo>
                  <a:pt x="22682" y="58851"/>
                </a:lnTo>
                <a:lnTo>
                  <a:pt x="22631" y="58978"/>
                </a:lnTo>
                <a:lnTo>
                  <a:pt x="22440" y="59105"/>
                </a:lnTo>
                <a:lnTo>
                  <a:pt x="22059" y="59105"/>
                </a:lnTo>
                <a:lnTo>
                  <a:pt x="22148" y="58978"/>
                </a:lnTo>
                <a:lnTo>
                  <a:pt x="22186" y="58851"/>
                </a:lnTo>
                <a:lnTo>
                  <a:pt x="22225" y="58724"/>
                </a:lnTo>
                <a:lnTo>
                  <a:pt x="22377" y="58724"/>
                </a:lnTo>
                <a:lnTo>
                  <a:pt x="22466" y="58470"/>
                </a:lnTo>
                <a:lnTo>
                  <a:pt x="23406" y="57708"/>
                </a:lnTo>
                <a:lnTo>
                  <a:pt x="23520" y="57454"/>
                </a:lnTo>
                <a:lnTo>
                  <a:pt x="23901" y="57073"/>
                </a:lnTo>
                <a:lnTo>
                  <a:pt x="24168" y="56946"/>
                </a:lnTo>
                <a:lnTo>
                  <a:pt x="24257" y="56819"/>
                </a:lnTo>
                <a:lnTo>
                  <a:pt x="25679" y="55549"/>
                </a:lnTo>
                <a:lnTo>
                  <a:pt x="25933" y="55295"/>
                </a:lnTo>
                <a:lnTo>
                  <a:pt x="26022" y="55168"/>
                </a:lnTo>
                <a:lnTo>
                  <a:pt x="26568" y="54660"/>
                </a:lnTo>
                <a:lnTo>
                  <a:pt x="26606" y="54533"/>
                </a:lnTo>
                <a:lnTo>
                  <a:pt x="26733" y="54406"/>
                </a:lnTo>
                <a:lnTo>
                  <a:pt x="26492" y="54533"/>
                </a:lnTo>
                <a:lnTo>
                  <a:pt x="26339" y="54660"/>
                </a:lnTo>
                <a:lnTo>
                  <a:pt x="24701" y="55930"/>
                </a:lnTo>
                <a:lnTo>
                  <a:pt x="24599" y="56057"/>
                </a:lnTo>
                <a:lnTo>
                  <a:pt x="24104" y="56438"/>
                </a:lnTo>
                <a:lnTo>
                  <a:pt x="23469" y="56946"/>
                </a:lnTo>
                <a:lnTo>
                  <a:pt x="23215" y="57200"/>
                </a:lnTo>
                <a:lnTo>
                  <a:pt x="22910" y="57327"/>
                </a:lnTo>
                <a:lnTo>
                  <a:pt x="22669" y="57581"/>
                </a:lnTo>
                <a:lnTo>
                  <a:pt x="22529" y="57581"/>
                </a:lnTo>
                <a:lnTo>
                  <a:pt x="22428" y="57708"/>
                </a:lnTo>
                <a:lnTo>
                  <a:pt x="21932" y="58089"/>
                </a:lnTo>
                <a:lnTo>
                  <a:pt x="21856" y="58216"/>
                </a:lnTo>
                <a:lnTo>
                  <a:pt x="21678" y="58343"/>
                </a:lnTo>
                <a:lnTo>
                  <a:pt x="21475" y="58470"/>
                </a:lnTo>
                <a:lnTo>
                  <a:pt x="21272" y="58597"/>
                </a:lnTo>
                <a:lnTo>
                  <a:pt x="20942" y="58851"/>
                </a:lnTo>
                <a:lnTo>
                  <a:pt x="20840" y="58724"/>
                </a:lnTo>
                <a:lnTo>
                  <a:pt x="20777" y="58597"/>
                </a:lnTo>
                <a:lnTo>
                  <a:pt x="21196" y="58216"/>
                </a:lnTo>
                <a:lnTo>
                  <a:pt x="21336" y="58216"/>
                </a:lnTo>
                <a:lnTo>
                  <a:pt x="21526" y="57962"/>
                </a:lnTo>
                <a:lnTo>
                  <a:pt x="21615" y="57835"/>
                </a:lnTo>
                <a:lnTo>
                  <a:pt x="21856" y="57581"/>
                </a:lnTo>
                <a:lnTo>
                  <a:pt x="22009" y="57454"/>
                </a:lnTo>
                <a:lnTo>
                  <a:pt x="22136" y="57327"/>
                </a:lnTo>
                <a:lnTo>
                  <a:pt x="22263" y="57200"/>
                </a:lnTo>
                <a:lnTo>
                  <a:pt x="22415" y="56946"/>
                </a:lnTo>
                <a:lnTo>
                  <a:pt x="22796" y="56692"/>
                </a:lnTo>
                <a:lnTo>
                  <a:pt x="22898" y="56438"/>
                </a:lnTo>
                <a:lnTo>
                  <a:pt x="23101" y="56311"/>
                </a:lnTo>
                <a:lnTo>
                  <a:pt x="23253" y="56057"/>
                </a:lnTo>
                <a:lnTo>
                  <a:pt x="23558" y="55803"/>
                </a:lnTo>
                <a:lnTo>
                  <a:pt x="23774" y="55676"/>
                </a:lnTo>
                <a:lnTo>
                  <a:pt x="23825" y="55549"/>
                </a:lnTo>
                <a:lnTo>
                  <a:pt x="23926" y="55422"/>
                </a:lnTo>
                <a:lnTo>
                  <a:pt x="23799" y="55549"/>
                </a:lnTo>
                <a:lnTo>
                  <a:pt x="23545" y="55803"/>
                </a:lnTo>
                <a:lnTo>
                  <a:pt x="23253" y="55803"/>
                </a:lnTo>
                <a:lnTo>
                  <a:pt x="23202" y="55930"/>
                </a:lnTo>
                <a:lnTo>
                  <a:pt x="22301" y="56438"/>
                </a:lnTo>
                <a:lnTo>
                  <a:pt x="22275" y="56565"/>
                </a:lnTo>
                <a:lnTo>
                  <a:pt x="21971" y="56845"/>
                </a:lnTo>
                <a:lnTo>
                  <a:pt x="21793" y="56946"/>
                </a:lnTo>
                <a:lnTo>
                  <a:pt x="21602" y="56946"/>
                </a:lnTo>
                <a:lnTo>
                  <a:pt x="20739" y="57708"/>
                </a:lnTo>
                <a:lnTo>
                  <a:pt x="20650" y="57835"/>
                </a:lnTo>
                <a:lnTo>
                  <a:pt x="20510" y="57835"/>
                </a:lnTo>
                <a:lnTo>
                  <a:pt x="20510" y="57962"/>
                </a:lnTo>
                <a:lnTo>
                  <a:pt x="20091" y="58216"/>
                </a:lnTo>
                <a:lnTo>
                  <a:pt x="20002" y="58343"/>
                </a:lnTo>
                <a:lnTo>
                  <a:pt x="19850" y="58470"/>
                </a:lnTo>
                <a:lnTo>
                  <a:pt x="19659" y="58597"/>
                </a:lnTo>
                <a:lnTo>
                  <a:pt x="19583" y="58724"/>
                </a:lnTo>
                <a:lnTo>
                  <a:pt x="19354" y="58724"/>
                </a:lnTo>
                <a:lnTo>
                  <a:pt x="19278" y="58851"/>
                </a:lnTo>
                <a:lnTo>
                  <a:pt x="19177" y="58724"/>
                </a:lnTo>
                <a:lnTo>
                  <a:pt x="19304" y="58597"/>
                </a:lnTo>
                <a:lnTo>
                  <a:pt x="19392" y="58470"/>
                </a:lnTo>
                <a:lnTo>
                  <a:pt x="19405" y="58343"/>
                </a:lnTo>
                <a:lnTo>
                  <a:pt x="19735" y="58089"/>
                </a:lnTo>
                <a:lnTo>
                  <a:pt x="19850" y="57962"/>
                </a:lnTo>
                <a:lnTo>
                  <a:pt x="19862" y="57835"/>
                </a:lnTo>
                <a:lnTo>
                  <a:pt x="20015" y="57708"/>
                </a:lnTo>
                <a:lnTo>
                  <a:pt x="20332" y="57327"/>
                </a:lnTo>
                <a:lnTo>
                  <a:pt x="20497" y="57200"/>
                </a:lnTo>
                <a:lnTo>
                  <a:pt x="21209" y="56565"/>
                </a:lnTo>
                <a:lnTo>
                  <a:pt x="21488" y="56184"/>
                </a:lnTo>
                <a:lnTo>
                  <a:pt x="21678" y="56057"/>
                </a:lnTo>
                <a:lnTo>
                  <a:pt x="21729" y="55930"/>
                </a:lnTo>
                <a:lnTo>
                  <a:pt x="21818" y="55803"/>
                </a:lnTo>
                <a:lnTo>
                  <a:pt x="21653" y="55930"/>
                </a:lnTo>
                <a:lnTo>
                  <a:pt x="21374" y="56057"/>
                </a:lnTo>
                <a:lnTo>
                  <a:pt x="21336" y="56184"/>
                </a:lnTo>
                <a:lnTo>
                  <a:pt x="21196" y="56184"/>
                </a:lnTo>
                <a:lnTo>
                  <a:pt x="20574" y="56692"/>
                </a:lnTo>
                <a:lnTo>
                  <a:pt x="20447" y="56692"/>
                </a:lnTo>
                <a:lnTo>
                  <a:pt x="20320" y="56845"/>
                </a:lnTo>
                <a:lnTo>
                  <a:pt x="20154" y="56946"/>
                </a:lnTo>
                <a:lnTo>
                  <a:pt x="19786" y="57327"/>
                </a:lnTo>
                <a:lnTo>
                  <a:pt x="19773" y="57200"/>
                </a:lnTo>
                <a:lnTo>
                  <a:pt x="19646" y="57327"/>
                </a:lnTo>
                <a:lnTo>
                  <a:pt x="19570" y="57454"/>
                </a:lnTo>
                <a:lnTo>
                  <a:pt x="19418" y="57454"/>
                </a:lnTo>
                <a:lnTo>
                  <a:pt x="18249" y="58470"/>
                </a:lnTo>
                <a:lnTo>
                  <a:pt x="18059" y="58597"/>
                </a:lnTo>
                <a:lnTo>
                  <a:pt x="17576" y="58978"/>
                </a:lnTo>
                <a:lnTo>
                  <a:pt x="17462" y="59105"/>
                </a:lnTo>
                <a:lnTo>
                  <a:pt x="17335" y="59232"/>
                </a:lnTo>
                <a:lnTo>
                  <a:pt x="17208" y="58978"/>
                </a:lnTo>
                <a:lnTo>
                  <a:pt x="17335" y="58978"/>
                </a:lnTo>
                <a:lnTo>
                  <a:pt x="17399" y="58851"/>
                </a:lnTo>
                <a:lnTo>
                  <a:pt x="17424" y="58724"/>
                </a:lnTo>
                <a:lnTo>
                  <a:pt x="17564" y="58597"/>
                </a:lnTo>
                <a:lnTo>
                  <a:pt x="18376" y="57454"/>
                </a:lnTo>
                <a:lnTo>
                  <a:pt x="18567" y="57327"/>
                </a:lnTo>
                <a:lnTo>
                  <a:pt x="19024" y="56819"/>
                </a:lnTo>
                <a:lnTo>
                  <a:pt x="19278" y="56565"/>
                </a:lnTo>
                <a:lnTo>
                  <a:pt x="19405" y="56311"/>
                </a:lnTo>
                <a:lnTo>
                  <a:pt x="19431" y="56438"/>
                </a:lnTo>
                <a:lnTo>
                  <a:pt x="19494" y="56311"/>
                </a:lnTo>
                <a:lnTo>
                  <a:pt x="19558" y="56184"/>
                </a:lnTo>
                <a:lnTo>
                  <a:pt x="19354" y="56311"/>
                </a:lnTo>
                <a:lnTo>
                  <a:pt x="17995" y="57200"/>
                </a:lnTo>
                <a:lnTo>
                  <a:pt x="17056" y="58216"/>
                </a:lnTo>
                <a:lnTo>
                  <a:pt x="16903" y="58216"/>
                </a:lnTo>
                <a:lnTo>
                  <a:pt x="16497" y="58724"/>
                </a:lnTo>
                <a:lnTo>
                  <a:pt x="16471" y="58597"/>
                </a:lnTo>
                <a:lnTo>
                  <a:pt x="16395" y="58724"/>
                </a:lnTo>
                <a:lnTo>
                  <a:pt x="16281" y="58851"/>
                </a:lnTo>
                <a:lnTo>
                  <a:pt x="15189" y="59740"/>
                </a:lnTo>
                <a:lnTo>
                  <a:pt x="15087" y="59867"/>
                </a:lnTo>
                <a:lnTo>
                  <a:pt x="14947" y="59867"/>
                </a:lnTo>
                <a:lnTo>
                  <a:pt x="14884" y="59994"/>
                </a:lnTo>
                <a:lnTo>
                  <a:pt x="14833" y="59867"/>
                </a:lnTo>
                <a:lnTo>
                  <a:pt x="14782" y="59994"/>
                </a:lnTo>
                <a:lnTo>
                  <a:pt x="14617" y="59994"/>
                </a:lnTo>
                <a:lnTo>
                  <a:pt x="14706" y="59740"/>
                </a:lnTo>
                <a:lnTo>
                  <a:pt x="14820" y="59613"/>
                </a:lnTo>
                <a:lnTo>
                  <a:pt x="14859" y="59486"/>
                </a:lnTo>
                <a:lnTo>
                  <a:pt x="15125" y="59105"/>
                </a:lnTo>
                <a:lnTo>
                  <a:pt x="15722" y="58470"/>
                </a:lnTo>
                <a:lnTo>
                  <a:pt x="16167" y="58089"/>
                </a:lnTo>
                <a:lnTo>
                  <a:pt x="16230" y="57962"/>
                </a:lnTo>
                <a:lnTo>
                  <a:pt x="16408" y="57835"/>
                </a:lnTo>
                <a:lnTo>
                  <a:pt x="16522" y="57581"/>
                </a:lnTo>
                <a:lnTo>
                  <a:pt x="16891" y="57200"/>
                </a:lnTo>
                <a:lnTo>
                  <a:pt x="17005" y="57073"/>
                </a:lnTo>
                <a:lnTo>
                  <a:pt x="17157" y="56946"/>
                </a:lnTo>
                <a:lnTo>
                  <a:pt x="17284" y="56819"/>
                </a:lnTo>
                <a:lnTo>
                  <a:pt x="17449" y="56692"/>
                </a:lnTo>
                <a:lnTo>
                  <a:pt x="17640" y="56565"/>
                </a:lnTo>
                <a:lnTo>
                  <a:pt x="17703" y="56438"/>
                </a:lnTo>
                <a:lnTo>
                  <a:pt x="17894" y="56311"/>
                </a:lnTo>
                <a:lnTo>
                  <a:pt x="17983" y="56184"/>
                </a:lnTo>
                <a:lnTo>
                  <a:pt x="18110" y="56184"/>
                </a:lnTo>
                <a:lnTo>
                  <a:pt x="18173" y="56057"/>
                </a:lnTo>
                <a:lnTo>
                  <a:pt x="18427" y="55803"/>
                </a:lnTo>
                <a:lnTo>
                  <a:pt x="18503" y="55676"/>
                </a:lnTo>
                <a:lnTo>
                  <a:pt x="19126" y="55168"/>
                </a:lnTo>
                <a:lnTo>
                  <a:pt x="19253" y="55041"/>
                </a:lnTo>
                <a:lnTo>
                  <a:pt x="19291" y="54914"/>
                </a:lnTo>
                <a:lnTo>
                  <a:pt x="19469" y="54787"/>
                </a:lnTo>
                <a:lnTo>
                  <a:pt x="19481" y="54660"/>
                </a:lnTo>
                <a:lnTo>
                  <a:pt x="19354" y="54787"/>
                </a:lnTo>
                <a:lnTo>
                  <a:pt x="19011" y="54914"/>
                </a:lnTo>
                <a:lnTo>
                  <a:pt x="18161" y="55676"/>
                </a:lnTo>
                <a:lnTo>
                  <a:pt x="17881" y="55803"/>
                </a:lnTo>
                <a:lnTo>
                  <a:pt x="17170" y="56311"/>
                </a:lnTo>
                <a:lnTo>
                  <a:pt x="17145" y="56438"/>
                </a:lnTo>
                <a:lnTo>
                  <a:pt x="17043" y="56565"/>
                </a:lnTo>
                <a:lnTo>
                  <a:pt x="16421" y="56946"/>
                </a:lnTo>
                <a:lnTo>
                  <a:pt x="16319" y="57073"/>
                </a:lnTo>
                <a:lnTo>
                  <a:pt x="16141" y="57200"/>
                </a:lnTo>
                <a:lnTo>
                  <a:pt x="15341" y="57835"/>
                </a:lnTo>
                <a:lnTo>
                  <a:pt x="15290" y="57962"/>
                </a:lnTo>
                <a:lnTo>
                  <a:pt x="15036" y="58089"/>
                </a:lnTo>
                <a:lnTo>
                  <a:pt x="14744" y="58470"/>
                </a:lnTo>
                <a:lnTo>
                  <a:pt x="13741" y="59359"/>
                </a:lnTo>
                <a:lnTo>
                  <a:pt x="13550" y="59613"/>
                </a:lnTo>
                <a:lnTo>
                  <a:pt x="13335" y="59740"/>
                </a:lnTo>
                <a:lnTo>
                  <a:pt x="13258" y="59867"/>
                </a:lnTo>
                <a:lnTo>
                  <a:pt x="12801" y="60121"/>
                </a:lnTo>
                <a:lnTo>
                  <a:pt x="12496" y="60121"/>
                </a:lnTo>
                <a:lnTo>
                  <a:pt x="12433" y="59994"/>
                </a:lnTo>
                <a:lnTo>
                  <a:pt x="12674" y="59740"/>
                </a:lnTo>
                <a:lnTo>
                  <a:pt x="12738" y="59613"/>
                </a:lnTo>
                <a:lnTo>
                  <a:pt x="13411" y="58851"/>
                </a:lnTo>
                <a:lnTo>
                  <a:pt x="13855" y="58470"/>
                </a:lnTo>
                <a:lnTo>
                  <a:pt x="13919" y="58343"/>
                </a:lnTo>
                <a:lnTo>
                  <a:pt x="14236" y="58089"/>
                </a:lnTo>
                <a:lnTo>
                  <a:pt x="14414" y="57835"/>
                </a:lnTo>
                <a:lnTo>
                  <a:pt x="14884" y="57454"/>
                </a:lnTo>
                <a:lnTo>
                  <a:pt x="15189" y="57073"/>
                </a:lnTo>
                <a:lnTo>
                  <a:pt x="15290" y="56946"/>
                </a:lnTo>
                <a:lnTo>
                  <a:pt x="15443" y="56819"/>
                </a:lnTo>
                <a:lnTo>
                  <a:pt x="15595" y="56692"/>
                </a:lnTo>
                <a:lnTo>
                  <a:pt x="16243" y="56057"/>
                </a:lnTo>
                <a:lnTo>
                  <a:pt x="16776" y="55676"/>
                </a:lnTo>
                <a:lnTo>
                  <a:pt x="16827" y="55549"/>
                </a:lnTo>
                <a:lnTo>
                  <a:pt x="16941" y="55422"/>
                </a:lnTo>
                <a:lnTo>
                  <a:pt x="17411" y="55041"/>
                </a:lnTo>
                <a:lnTo>
                  <a:pt x="17538" y="54914"/>
                </a:lnTo>
                <a:lnTo>
                  <a:pt x="16865" y="55295"/>
                </a:lnTo>
                <a:lnTo>
                  <a:pt x="16725" y="55422"/>
                </a:lnTo>
                <a:lnTo>
                  <a:pt x="16573" y="55422"/>
                </a:lnTo>
                <a:lnTo>
                  <a:pt x="16332" y="55676"/>
                </a:lnTo>
                <a:lnTo>
                  <a:pt x="15722" y="56184"/>
                </a:lnTo>
                <a:lnTo>
                  <a:pt x="14770" y="56845"/>
                </a:lnTo>
                <a:lnTo>
                  <a:pt x="14338" y="57200"/>
                </a:lnTo>
                <a:lnTo>
                  <a:pt x="14312" y="57327"/>
                </a:lnTo>
                <a:lnTo>
                  <a:pt x="13982" y="57581"/>
                </a:lnTo>
                <a:lnTo>
                  <a:pt x="13703" y="57708"/>
                </a:lnTo>
                <a:lnTo>
                  <a:pt x="13411" y="58089"/>
                </a:lnTo>
                <a:lnTo>
                  <a:pt x="13258" y="58216"/>
                </a:lnTo>
                <a:lnTo>
                  <a:pt x="12839" y="58597"/>
                </a:lnTo>
                <a:lnTo>
                  <a:pt x="12611" y="58724"/>
                </a:lnTo>
                <a:lnTo>
                  <a:pt x="11633" y="59740"/>
                </a:lnTo>
                <a:lnTo>
                  <a:pt x="10972" y="60248"/>
                </a:lnTo>
                <a:lnTo>
                  <a:pt x="10744" y="60248"/>
                </a:lnTo>
                <a:lnTo>
                  <a:pt x="10833" y="59740"/>
                </a:lnTo>
                <a:lnTo>
                  <a:pt x="11239" y="59232"/>
                </a:lnTo>
                <a:lnTo>
                  <a:pt x="11582" y="58851"/>
                </a:lnTo>
                <a:lnTo>
                  <a:pt x="11734" y="58724"/>
                </a:lnTo>
                <a:lnTo>
                  <a:pt x="11950" y="58470"/>
                </a:lnTo>
                <a:lnTo>
                  <a:pt x="12242" y="58216"/>
                </a:lnTo>
                <a:lnTo>
                  <a:pt x="12407" y="58089"/>
                </a:lnTo>
                <a:lnTo>
                  <a:pt x="12433" y="57962"/>
                </a:lnTo>
                <a:lnTo>
                  <a:pt x="12573" y="57962"/>
                </a:lnTo>
                <a:lnTo>
                  <a:pt x="12560" y="57835"/>
                </a:lnTo>
                <a:lnTo>
                  <a:pt x="12814" y="57708"/>
                </a:lnTo>
                <a:lnTo>
                  <a:pt x="12839" y="57581"/>
                </a:lnTo>
                <a:lnTo>
                  <a:pt x="13144" y="57327"/>
                </a:lnTo>
                <a:lnTo>
                  <a:pt x="13423" y="57073"/>
                </a:lnTo>
                <a:lnTo>
                  <a:pt x="13627" y="56845"/>
                </a:lnTo>
                <a:lnTo>
                  <a:pt x="13335" y="56946"/>
                </a:lnTo>
                <a:lnTo>
                  <a:pt x="12788" y="57200"/>
                </a:lnTo>
                <a:lnTo>
                  <a:pt x="12700" y="57327"/>
                </a:lnTo>
                <a:lnTo>
                  <a:pt x="12319" y="57581"/>
                </a:lnTo>
                <a:lnTo>
                  <a:pt x="12192" y="57708"/>
                </a:lnTo>
                <a:lnTo>
                  <a:pt x="12001" y="57835"/>
                </a:lnTo>
                <a:lnTo>
                  <a:pt x="10553" y="59105"/>
                </a:lnTo>
                <a:lnTo>
                  <a:pt x="10350" y="59232"/>
                </a:lnTo>
                <a:lnTo>
                  <a:pt x="10033" y="59613"/>
                </a:lnTo>
                <a:lnTo>
                  <a:pt x="9652" y="59994"/>
                </a:lnTo>
                <a:lnTo>
                  <a:pt x="9563" y="60121"/>
                </a:lnTo>
                <a:lnTo>
                  <a:pt x="9436" y="60248"/>
                </a:lnTo>
                <a:lnTo>
                  <a:pt x="9296" y="60375"/>
                </a:lnTo>
                <a:lnTo>
                  <a:pt x="8953" y="60502"/>
                </a:lnTo>
                <a:lnTo>
                  <a:pt x="8026" y="60629"/>
                </a:lnTo>
                <a:lnTo>
                  <a:pt x="7112" y="60642"/>
                </a:lnTo>
                <a:lnTo>
                  <a:pt x="6959" y="60756"/>
                </a:lnTo>
                <a:lnTo>
                  <a:pt x="6769" y="60629"/>
                </a:lnTo>
                <a:lnTo>
                  <a:pt x="6426" y="60756"/>
                </a:lnTo>
                <a:lnTo>
                  <a:pt x="6210" y="60629"/>
                </a:lnTo>
                <a:lnTo>
                  <a:pt x="5854" y="60756"/>
                </a:lnTo>
                <a:lnTo>
                  <a:pt x="3543" y="60756"/>
                </a:lnTo>
                <a:lnTo>
                  <a:pt x="3340" y="60883"/>
                </a:lnTo>
                <a:lnTo>
                  <a:pt x="0" y="60883"/>
                </a:lnTo>
                <a:lnTo>
                  <a:pt x="0" y="61899"/>
                </a:lnTo>
                <a:lnTo>
                  <a:pt x="203" y="62026"/>
                </a:lnTo>
                <a:lnTo>
                  <a:pt x="469" y="62026"/>
                </a:lnTo>
                <a:lnTo>
                  <a:pt x="723" y="61899"/>
                </a:lnTo>
                <a:lnTo>
                  <a:pt x="901" y="61899"/>
                </a:lnTo>
                <a:lnTo>
                  <a:pt x="2032" y="61772"/>
                </a:lnTo>
                <a:lnTo>
                  <a:pt x="3721" y="61645"/>
                </a:lnTo>
                <a:lnTo>
                  <a:pt x="5092" y="61645"/>
                </a:lnTo>
                <a:lnTo>
                  <a:pt x="6438" y="61518"/>
                </a:lnTo>
                <a:lnTo>
                  <a:pt x="9207" y="61391"/>
                </a:lnTo>
                <a:lnTo>
                  <a:pt x="11252" y="61264"/>
                </a:lnTo>
                <a:lnTo>
                  <a:pt x="12065" y="61264"/>
                </a:lnTo>
                <a:lnTo>
                  <a:pt x="12598" y="61137"/>
                </a:lnTo>
                <a:lnTo>
                  <a:pt x="17500" y="61137"/>
                </a:lnTo>
                <a:lnTo>
                  <a:pt x="17487" y="61264"/>
                </a:lnTo>
                <a:lnTo>
                  <a:pt x="17513" y="61391"/>
                </a:lnTo>
                <a:lnTo>
                  <a:pt x="17640" y="61518"/>
                </a:lnTo>
                <a:lnTo>
                  <a:pt x="17729" y="61899"/>
                </a:lnTo>
                <a:lnTo>
                  <a:pt x="18122" y="62534"/>
                </a:lnTo>
                <a:lnTo>
                  <a:pt x="18453" y="63296"/>
                </a:lnTo>
                <a:lnTo>
                  <a:pt x="18821" y="63804"/>
                </a:lnTo>
                <a:lnTo>
                  <a:pt x="18973" y="63931"/>
                </a:lnTo>
                <a:lnTo>
                  <a:pt x="19126" y="63931"/>
                </a:lnTo>
                <a:lnTo>
                  <a:pt x="19278" y="64058"/>
                </a:lnTo>
                <a:lnTo>
                  <a:pt x="20396" y="64312"/>
                </a:lnTo>
                <a:lnTo>
                  <a:pt x="20688" y="64312"/>
                </a:lnTo>
                <a:lnTo>
                  <a:pt x="20713" y="64185"/>
                </a:lnTo>
                <a:lnTo>
                  <a:pt x="20789" y="64312"/>
                </a:lnTo>
                <a:lnTo>
                  <a:pt x="20840" y="64185"/>
                </a:lnTo>
                <a:lnTo>
                  <a:pt x="21158" y="64185"/>
                </a:lnTo>
                <a:lnTo>
                  <a:pt x="21209" y="64312"/>
                </a:lnTo>
                <a:lnTo>
                  <a:pt x="21742" y="64312"/>
                </a:lnTo>
                <a:lnTo>
                  <a:pt x="21780" y="64439"/>
                </a:lnTo>
                <a:lnTo>
                  <a:pt x="21780" y="64693"/>
                </a:lnTo>
                <a:lnTo>
                  <a:pt x="22059" y="65201"/>
                </a:lnTo>
                <a:lnTo>
                  <a:pt x="22339" y="65582"/>
                </a:lnTo>
                <a:lnTo>
                  <a:pt x="22491" y="65582"/>
                </a:lnTo>
                <a:lnTo>
                  <a:pt x="22504" y="65709"/>
                </a:lnTo>
                <a:lnTo>
                  <a:pt x="22771" y="65963"/>
                </a:lnTo>
                <a:lnTo>
                  <a:pt x="23012" y="66090"/>
                </a:lnTo>
                <a:lnTo>
                  <a:pt x="23393" y="66344"/>
                </a:lnTo>
                <a:lnTo>
                  <a:pt x="23698" y="66598"/>
                </a:lnTo>
                <a:lnTo>
                  <a:pt x="24091" y="66598"/>
                </a:lnTo>
                <a:lnTo>
                  <a:pt x="24955" y="66725"/>
                </a:lnTo>
                <a:lnTo>
                  <a:pt x="25539" y="66725"/>
                </a:lnTo>
                <a:lnTo>
                  <a:pt x="25704" y="66598"/>
                </a:lnTo>
                <a:lnTo>
                  <a:pt x="25844" y="66598"/>
                </a:lnTo>
                <a:lnTo>
                  <a:pt x="25857" y="66725"/>
                </a:lnTo>
                <a:lnTo>
                  <a:pt x="25920" y="66598"/>
                </a:lnTo>
                <a:lnTo>
                  <a:pt x="26022" y="66979"/>
                </a:lnTo>
                <a:lnTo>
                  <a:pt x="26149" y="67233"/>
                </a:lnTo>
                <a:lnTo>
                  <a:pt x="26352" y="67487"/>
                </a:lnTo>
                <a:lnTo>
                  <a:pt x="26682" y="67868"/>
                </a:lnTo>
                <a:lnTo>
                  <a:pt x="27495" y="68503"/>
                </a:lnTo>
                <a:lnTo>
                  <a:pt x="27863" y="68503"/>
                </a:lnTo>
                <a:lnTo>
                  <a:pt x="28473" y="68757"/>
                </a:lnTo>
                <a:lnTo>
                  <a:pt x="29781" y="68757"/>
                </a:lnTo>
                <a:lnTo>
                  <a:pt x="30302" y="68503"/>
                </a:lnTo>
                <a:lnTo>
                  <a:pt x="30302" y="68630"/>
                </a:lnTo>
                <a:lnTo>
                  <a:pt x="30734" y="69265"/>
                </a:lnTo>
                <a:lnTo>
                  <a:pt x="30886" y="69392"/>
                </a:lnTo>
                <a:lnTo>
                  <a:pt x="30949" y="69519"/>
                </a:lnTo>
                <a:lnTo>
                  <a:pt x="31165" y="69773"/>
                </a:lnTo>
                <a:lnTo>
                  <a:pt x="31356" y="69900"/>
                </a:lnTo>
                <a:lnTo>
                  <a:pt x="31559" y="70027"/>
                </a:lnTo>
                <a:lnTo>
                  <a:pt x="32359" y="70408"/>
                </a:lnTo>
                <a:lnTo>
                  <a:pt x="32613" y="70535"/>
                </a:lnTo>
                <a:lnTo>
                  <a:pt x="34213" y="70535"/>
                </a:lnTo>
                <a:lnTo>
                  <a:pt x="34366" y="70408"/>
                </a:lnTo>
                <a:lnTo>
                  <a:pt x="34836" y="70408"/>
                </a:lnTo>
                <a:lnTo>
                  <a:pt x="34861" y="70281"/>
                </a:lnTo>
                <a:lnTo>
                  <a:pt x="35052" y="70281"/>
                </a:lnTo>
                <a:lnTo>
                  <a:pt x="35560" y="70027"/>
                </a:lnTo>
                <a:lnTo>
                  <a:pt x="35890" y="70027"/>
                </a:lnTo>
                <a:lnTo>
                  <a:pt x="36080" y="69773"/>
                </a:lnTo>
                <a:lnTo>
                  <a:pt x="36245" y="69773"/>
                </a:lnTo>
                <a:lnTo>
                  <a:pt x="37477" y="70535"/>
                </a:lnTo>
                <a:lnTo>
                  <a:pt x="37693" y="70662"/>
                </a:lnTo>
                <a:lnTo>
                  <a:pt x="37846" y="70662"/>
                </a:lnTo>
                <a:lnTo>
                  <a:pt x="38100" y="70789"/>
                </a:lnTo>
                <a:lnTo>
                  <a:pt x="38925" y="70789"/>
                </a:lnTo>
                <a:lnTo>
                  <a:pt x="39509" y="70662"/>
                </a:lnTo>
                <a:lnTo>
                  <a:pt x="39763" y="70535"/>
                </a:lnTo>
                <a:lnTo>
                  <a:pt x="40132" y="70535"/>
                </a:lnTo>
                <a:lnTo>
                  <a:pt x="40144" y="70408"/>
                </a:lnTo>
                <a:lnTo>
                  <a:pt x="40309" y="70408"/>
                </a:lnTo>
                <a:lnTo>
                  <a:pt x="40563" y="70154"/>
                </a:lnTo>
                <a:lnTo>
                  <a:pt x="40716" y="70027"/>
                </a:lnTo>
                <a:lnTo>
                  <a:pt x="40906" y="69900"/>
                </a:lnTo>
                <a:lnTo>
                  <a:pt x="40932" y="69773"/>
                </a:lnTo>
                <a:lnTo>
                  <a:pt x="41122" y="69646"/>
                </a:lnTo>
                <a:lnTo>
                  <a:pt x="41224" y="69392"/>
                </a:lnTo>
                <a:lnTo>
                  <a:pt x="41338" y="69011"/>
                </a:lnTo>
                <a:lnTo>
                  <a:pt x="41427" y="68249"/>
                </a:lnTo>
                <a:lnTo>
                  <a:pt x="41338" y="67995"/>
                </a:lnTo>
                <a:lnTo>
                  <a:pt x="41478" y="67995"/>
                </a:lnTo>
                <a:lnTo>
                  <a:pt x="41503" y="68122"/>
                </a:lnTo>
                <a:lnTo>
                  <a:pt x="41744" y="68122"/>
                </a:lnTo>
                <a:lnTo>
                  <a:pt x="41783" y="68249"/>
                </a:lnTo>
                <a:lnTo>
                  <a:pt x="41960" y="68249"/>
                </a:lnTo>
                <a:lnTo>
                  <a:pt x="42075" y="68376"/>
                </a:lnTo>
                <a:lnTo>
                  <a:pt x="42545" y="68503"/>
                </a:lnTo>
                <a:lnTo>
                  <a:pt x="42786" y="68503"/>
                </a:lnTo>
                <a:lnTo>
                  <a:pt x="43459" y="68249"/>
                </a:lnTo>
                <a:lnTo>
                  <a:pt x="43853" y="68122"/>
                </a:lnTo>
                <a:lnTo>
                  <a:pt x="43891" y="67995"/>
                </a:lnTo>
                <a:lnTo>
                  <a:pt x="44056" y="67868"/>
                </a:lnTo>
                <a:lnTo>
                  <a:pt x="44513" y="67487"/>
                </a:lnTo>
                <a:lnTo>
                  <a:pt x="44716" y="67360"/>
                </a:lnTo>
                <a:lnTo>
                  <a:pt x="44767" y="67233"/>
                </a:lnTo>
                <a:lnTo>
                  <a:pt x="45072" y="66725"/>
                </a:lnTo>
                <a:lnTo>
                  <a:pt x="45161" y="66598"/>
                </a:lnTo>
                <a:lnTo>
                  <a:pt x="45339" y="66598"/>
                </a:lnTo>
                <a:lnTo>
                  <a:pt x="45466" y="66725"/>
                </a:lnTo>
                <a:lnTo>
                  <a:pt x="45516" y="66598"/>
                </a:lnTo>
                <a:lnTo>
                  <a:pt x="45643" y="66725"/>
                </a:lnTo>
                <a:lnTo>
                  <a:pt x="45961" y="66725"/>
                </a:lnTo>
                <a:lnTo>
                  <a:pt x="45999" y="66852"/>
                </a:lnTo>
                <a:lnTo>
                  <a:pt x="46532" y="66725"/>
                </a:lnTo>
                <a:lnTo>
                  <a:pt x="46723" y="66725"/>
                </a:lnTo>
                <a:lnTo>
                  <a:pt x="47015" y="66598"/>
                </a:lnTo>
                <a:lnTo>
                  <a:pt x="47320" y="66471"/>
                </a:lnTo>
                <a:lnTo>
                  <a:pt x="47828" y="66090"/>
                </a:lnTo>
                <a:lnTo>
                  <a:pt x="48183" y="65709"/>
                </a:lnTo>
                <a:lnTo>
                  <a:pt x="48412" y="65328"/>
                </a:lnTo>
                <a:lnTo>
                  <a:pt x="48501" y="65074"/>
                </a:lnTo>
                <a:lnTo>
                  <a:pt x="48615" y="64693"/>
                </a:lnTo>
                <a:lnTo>
                  <a:pt x="48691" y="64566"/>
                </a:lnTo>
                <a:lnTo>
                  <a:pt x="48806" y="64439"/>
                </a:lnTo>
                <a:lnTo>
                  <a:pt x="49123" y="64439"/>
                </a:lnTo>
                <a:lnTo>
                  <a:pt x="49428" y="64312"/>
                </a:lnTo>
                <a:lnTo>
                  <a:pt x="50012" y="63931"/>
                </a:lnTo>
                <a:lnTo>
                  <a:pt x="50355" y="63677"/>
                </a:lnTo>
                <a:lnTo>
                  <a:pt x="50787" y="63296"/>
                </a:lnTo>
                <a:lnTo>
                  <a:pt x="50952" y="63169"/>
                </a:lnTo>
                <a:lnTo>
                  <a:pt x="51015" y="63042"/>
                </a:lnTo>
                <a:lnTo>
                  <a:pt x="51130" y="62915"/>
                </a:lnTo>
                <a:lnTo>
                  <a:pt x="51244" y="62661"/>
                </a:lnTo>
                <a:lnTo>
                  <a:pt x="51422" y="62407"/>
                </a:lnTo>
                <a:lnTo>
                  <a:pt x="51549" y="62407"/>
                </a:lnTo>
                <a:lnTo>
                  <a:pt x="52514" y="62026"/>
                </a:lnTo>
                <a:lnTo>
                  <a:pt x="52641" y="61899"/>
                </a:lnTo>
                <a:lnTo>
                  <a:pt x="52654" y="62026"/>
                </a:lnTo>
                <a:lnTo>
                  <a:pt x="52857" y="61772"/>
                </a:lnTo>
                <a:lnTo>
                  <a:pt x="53035" y="61645"/>
                </a:lnTo>
                <a:lnTo>
                  <a:pt x="53187" y="61645"/>
                </a:lnTo>
                <a:lnTo>
                  <a:pt x="53365" y="61518"/>
                </a:lnTo>
                <a:lnTo>
                  <a:pt x="53403" y="61391"/>
                </a:lnTo>
                <a:lnTo>
                  <a:pt x="53594" y="61391"/>
                </a:lnTo>
                <a:lnTo>
                  <a:pt x="53606" y="61264"/>
                </a:lnTo>
                <a:lnTo>
                  <a:pt x="53619" y="61391"/>
                </a:lnTo>
                <a:lnTo>
                  <a:pt x="53632" y="61264"/>
                </a:lnTo>
                <a:lnTo>
                  <a:pt x="53809" y="61137"/>
                </a:lnTo>
                <a:lnTo>
                  <a:pt x="58724" y="61137"/>
                </a:lnTo>
                <a:lnTo>
                  <a:pt x="61137" y="61391"/>
                </a:lnTo>
                <a:lnTo>
                  <a:pt x="61544" y="61391"/>
                </a:lnTo>
                <a:lnTo>
                  <a:pt x="67538" y="61772"/>
                </a:lnTo>
                <a:lnTo>
                  <a:pt x="67754" y="61772"/>
                </a:lnTo>
                <a:lnTo>
                  <a:pt x="68237" y="61899"/>
                </a:lnTo>
                <a:lnTo>
                  <a:pt x="77177" y="62534"/>
                </a:lnTo>
                <a:lnTo>
                  <a:pt x="77177" y="61645"/>
                </a:lnTo>
                <a:lnTo>
                  <a:pt x="75679" y="61518"/>
                </a:lnTo>
                <a:lnTo>
                  <a:pt x="75476" y="61518"/>
                </a:lnTo>
                <a:lnTo>
                  <a:pt x="74828" y="61391"/>
                </a:lnTo>
                <a:lnTo>
                  <a:pt x="73723" y="61391"/>
                </a:lnTo>
                <a:lnTo>
                  <a:pt x="72326" y="61264"/>
                </a:lnTo>
                <a:lnTo>
                  <a:pt x="71691" y="61264"/>
                </a:lnTo>
                <a:lnTo>
                  <a:pt x="71323" y="61137"/>
                </a:lnTo>
                <a:lnTo>
                  <a:pt x="69837" y="61137"/>
                </a:lnTo>
                <a:lnTo>
                  <a:pt x="68122" y="60883"/>
                </a:lnTo>
                <a:lnTo>
                  <a:pt x="63512" y="60883"/>
                </a:lnTo>
                <a:lnTo>
                  <a:pt x="62306" y="60756"/>
                </a:lnTo>
                <a:lnTo>
                  <a:pt x="60858" y="60756"/>
                </a:lnTo>
                <a:lnTo>
                  <a:pt x="60579" y="60629"/>
                </a:lnTo>
                <a:lnTo>
                  <a:pt x="60553" y="60756"/>
                </a:lnTo>
                <a:lnTo>
                  <a:pt x="60540" y="60629"/>
                </a:lnTo>
                <a:lnTo>
                  <a:pt x="60363" y="60629"/>
                </a:lnTo>
                <a:lnTo>
                  <a:pt x="59588" y="60502"/>
                </a:lnTo>
                <a:lnTo>
                  <a:pt x="59537" y="60629"/>
                </a:lnTo>
                <a:lnTo>
                  <a:pt x="59499" y="60502"/>
                </a:lnTo>
                <a:lnTo>
                  <a:pt x="58699" y="60502"/>
                </a:lnTo>
                <a:lnTo>
                  <a:pt x="58064" y="60375"/>
                </a:lnTo>
                <a:lnTo>
                  <a:pt x="57746" y="60375"/>
                </a:lnTo>
                <a:lnTo>
                  <a:pt x="57746" y="60248"/>
                </a:lnTo>
                <a:lnTo>
                  <a:pt x="57810" y="59994"/>
                </a:lnTo>
                <a:lnTo>
                  <a:pt x="58039" y="59994"/>
                </a:lnTo>
                <a:lnTo>
                  <a:pt x="58356" y="59740"/>
                </a:lnTo>
                <a:lnTo>
                  <a:pt x="58496" y="59613"/>
                </a:lnTo>
                <a:lnTo>
                  <a:pt x="58610" y="59486"/>
                </a:lnTo>
                <a:lnTo>
                  <a:pt x="59131" y="59105"/>
                </a:lnTo>
                <a:lnTo>
                  <a:pt x="59258" y="58978"/>
                </a:lnTo>
                <a:lnTo>
                  <a:pt x="59512" y="58724"/>
                </a:lnTo>
                <a:lnTo>
                  <a:pt x="59563" y="58597"/>
                </a:lnTo>
                <a:lnTo>
                  <a:pt x="60210" y="57962"/>
                </a:lnTo>
                <a:lnTo>
                  <a:pt x="60350" y="57962"/>
                </a:lnTo>
                <a:lnTo>
                  <a:pt x="60591" y="57708"/>
                </a:lnTo>
                <a:lnTo>
                  <a:pt x="60731" y="57480"/>
                </a:lnTo>
                <a:lnTo>
                  <a:pt x="60083" y="57708"/>
                </a:lnTo>
                <a:lnTo>
                  <a:pt x="59410" y="58089"/>
                </a:lnTo>
                <a:lnTo>
                  <a:pt x="59080" y="58470"/>
                </a:lnTo>
                <a:lnTo>
                  <a:pt x="58496" y="58851"/>
                </a:lnTo>
                <a:lnTo>
                  <a:pt x="58445" y="58978"/>
                </a:lnTo>
                <a:lnTo>
                  <a:pt x="58280" y="59105"/>
                </a:lnTo>
                <a:lnTo>
                  <a:pt x="57962" y="59359"/>
                </a:lnTo>
                <a:lnTo>
                  <a:pt x="57810" y="59359"/>
                </a:lnTo>
                <a:lnTo>
                  <a:pt x="57759" y="59486"/>
                </a:lnTo>
                <a:lnTo>
                  <a:pt x="57429" y="59613"/>
                </a:lnTo>
                <a:lnTo>
                  <a:pt x="56997" y="59867"/>
                </a:lnTo>
                <a:lnTo>
                  <a:pt x="56642" y="60121"/>
                </a:lnTo>
                <a:lnTo>
                  <a:pt x="56642" y="59740"/>
                </a:lnTo>
                <a:lnTo>
                  <a:pt x="56705" y="59613"/>
                </a:lnTo>
                <a:lnTo>
                  <a:pt x="56730" y="59486"/>
                </a:lnTo>
                <a:lnTo>
                  <a:pt x="57785" y="58597"/>
                </a:lnTo>
                <a:lnTo>
                  <a:pt x="57988" y="58343"/>
                </a:lnTo>
                <a:lnTo>
                  <a:pt x="58623" y="57835"/>
                </a:lnTo>
                <a:lnTo>
                  <a:pt x="58775" y="57581"/>
                </a:lnTo>
                <a:lnTo>
                  <a:pt x="59067" y="57454"/>
                </a:lnTo>
                <a:lnTo>
                  <a:pt x="59588" y="56946"/>
                </a:lnTo>
                <a:lnTo>
                  <a:pt x="59690" y="56819"/>
                </a:lnTo>
                <a:lnTo>
                  <a:pt x="59728" y="56692"/>
                </a:lnTo>
                <a:lnTo>
                  <a:pt x="59855" y="56692"/>
                </a:lnTo>
                <a:lnTo>
                  <a:pt x="59893" y="56565"/>
                </a:lnTo>
                <a:lnTo>
                  <a:pt x="60134" y="56311"/>
                </a:lnTo>
                <a:lnTo>
                  <a:pt x="60388" y="56057"/>
                </a:lnTo>
                <a:lnTo>
                  <a:pt x="60477" y="55930"/>
                </a:lnTo>
                <a:lnTo>
                  <a:pt x="60629" y="55803"/>
                </a:lnTo>
                <a:lnTo>
                  <a:pt x="60756" y="55676"/>
                </a:lnTo>
                <a:lnTo>
                  <a:pt x="60820" y="55549"/>
                </a:lnTo>
                <a:lnTo>
                  <a:pt x="60007" y="56184"/>
                </a:lnTo>
                <a:lnTo>
                  <a:pt x="59245" y="56819"/>
                </a:lnTo>
                <a:lnTo>
                  <a:pt x="59182" y="56946"/>
                </a:lnTo>
                <a:lnTo>
                  <a:pt x="58572" y="57327"/>
                </a:lnTo>
                <a:lnTo>
                  <a:pt x="58496" y="57454"/>
                </a:lnTo>
                <a:lnTo>
                  <a:pt x="58356" y="57454"/>
                </a:lnTo>
                <a:lnTo>
                  <a:pt x="58064" y="57708"/>
                </a:lnTo>
                <a:lnTo>
                  <a:pt x="57975" y="57835"/>
                </a:lnTo>
                <a:lnTo>
                  <a:pt x="57823" y="57835"/>
                </a:lnTo>
                <a:lnTo>
                  <a:pt x="57797" y="57962"/>
                </a:lnTo>
                <a:lnTo>
                  <a:pt x="57632" y="57962"/>
                </a:lnTo>
                <a:lnTo>
                  <a:pt x="57289" y="58216"/>
                </a:lnTo>
                <a:lnTo>
                  <a:pt x="57048" y="58343"/>
                </a:lnTo>
                <a:lnTo>
                  <a:pt x="56642" y="58724"/>
                </a:lnTo>
                <a:lnTo>
                  <a:pt x="56007" y="59105"/>
                </a:lnTo>
                <a:lnTo>
                  <a:pt x="55829" y="59232"/>
                </a:lnTo>
                <a:lnTo>
                  <a:pt x="55676" y="59232"/>
                </a:lnTo>
                <a:lnTo>
                  <a:pt x="55473" y="59359"/>
                </a:lnTo>
                <a:lnTo>
                  <a:pt x="55397" y="59486"/>
                </a:lnTo>
                <a:lnTo>
                  <a:pt x="54927" y="59486"/>
                </a:lnTo>
                <a:lnTo>
                  <a:pt x="54965" y="59359"/>
                </a:lnTo>
                <a:lnTo>
                  <a:pt x="55727" y="58724"/>
                </a:lnTo>
                <a:lnTo>
                  <a:pt x="55854" y="58724"/>
                </a:lnTo>
                <a:lnTo>
                  <a:pt x="56083" y="58470"/>
                </a:lnTo>
                <a:lnTo>
                  <a:pt x="56502" y="58089"/>
                </a:lnTo>
                <a:lnTo>
                  <a:pt x="56819" y="57708"/>
                </a:lnTo>
                <a:lnTo>
                  <a:pt x="57073" y="57581"/>
                </a:lnTo>
                <a:lnTo>
                  <a:pt x="57099" y="57454"/>
                </a:lnTo>
                <a:lnTo>
                  <a:pt x="57746" y="56845"/>
                </a:lnTo>
                <a:lnTo>
                  <a:pt x="57873" y="56692"/>
                </a:lnTo>
                <a:lnTo>
                  <a:pt x="58077" y="56565"/>
                </a:lnTo>
                <a:lnTo>
                  <a:pt x="58204" y="56438"/>
                </a:lnTo>
                <a:lnTo>
                  <a:pt x="58229" y="56311"/>
                </a:lnTo>
                <a:lnTo>
                  <a:pt x="58394" y="56184"/>
                </a:lnTo>
                <a:lnTo>
                  <a:pt x="58547" y="56184"/>
                </a:lnTo>
                <a:lnTo>
                  <a:pt x="58585" y="56057"/>
                </a:lnTo>
                <a:lnTo>
                  <a:pt x="58699" y="55930"/>
                </a:lnTo>
                <a:lnTo>
                  <a:pt x="57823" y="56438"/>
                </a:lnTo>
                <a:lnTo>
                  <a:pt x="57581" y="56692"/>
                </a:lnTo>
                <a:lnTo>
                  <a:pt x="57454" y="56692"/>
                </a:lnTo>
                <a:lnTo>
                  <a:pt x="57442" y="56819"/>
                </a:lnTo>
                <a:lnTo>
                  <a:pt x="57073" y="57073"/>
                </a:lnTo>
                <a:lnTo>
                  <a:pt x="56794" y="57200"/>
                </a:lnTo>
                <a:lnTo>
                  <a:pt x="56527" y="57327"/>
                </a:lnTo>
                <a:lnTo>
                  <a:pt x="56349" y="57581"/>
                </a:lnTo>
                <a:lnTo>
                  <a:pt x="55016" y="58343"/>
                </a:lnTo>
                <a:lnTo>
                  <a:pt x="54762" y="58470"/>
                </a:lnTo>
                <a:lnTo>
                  <a:pt x="54660" y="58343"/>
                </a:lnTo>
                <a:lnTo>
                  <a:pt x="54648" y="58470"/>
                </a:lnTo>
                <a:lnTo>
                  <a:pt x="54622" y="58216"/>
                </a:lnTo>
                <a:lnTo>
                  <a:pt x="54648" y="58343"/>
                </a:lnTo>
                <a:lnTo>
                  <a:pt x="54686" y="58216"/>
                </a:lnTo>
                <a:lnTo>
                  <a:pt x="55067" y="57962"/>
                </a:lnTo>
                <a:lnTo>
                  <a:pt x="55079" y="57835"/>
                </a:lnTo>
                <a:lnTo>
                  <a:pt x="55206" y="57835"/>
                </a:lnTo>
                <a:lnTo>
                  <a:pt x="55384" y="57708"/>
                </a:lnTo>
                <a:lnTo>
                  <a:pt x="55460" y="57581"/>
                </a:lnTo>
                <a:lnTo>
                  <a:pt x="55587" y="57454"/>
                </a:lnTo>
                <a:lnTo>
                  <a:pt x="55816" y="57327"/>
                </a:lnTo>
                <a:lnTo>
                  <a:pt x="55880" y="57200"/>
                </a:lnTo>
                <a:lnTo>
                  <a:pt x="56019" y="57073"/>
                </a:lnTo>
                <a:lnTo>
                  <a:pt x="56261" y="56819"/>
                </a:lnTo>
                <a:lnTo>
                  <a:pt x="56603" y="56565"/>
                </a:lnTo>
                <a:lnTo>
                  <a:pt x="56654" y="56438"/>
                </a:lnTo>
                <a:lnTo>
                  <a:pt x="56908" y="56311"/>
                </a:lnTo>
                <a:lnTo>
                  <a:pt x="57086" y="55930"/>
                </a:lnTo>
                <a:lnTo>
                  <a:pt x="57251" y="55803"/>
                </a:lnTo>
                <a:lnTo>
                  <a:pt x="57061" y="55930"/>
                </a:lnTo>
                <a:lnTo>
                  <a:pt x="56654" y="56184"/>
                </a:lnTo>
                <a:lnTo>
                  <a:pt x="56197" y="56438"/>
                </a:lnTo>
                <a:lnTo>
                  <a:pt x="56019" y="56565"/>
                </a:lnTo>
                <a:lnTo>
                  <a:pt x="55803" y="56692"/>
                </a:lnTo>
                <a:lnTo>
                  <a:pt x="55587" y="56946"/>
                </a:lnTo>
                <a:lnTo>
                  <a:pt x="55372" y="57073"/>
                </a:lnTo>
                <a:lnTo>
                  <a:pt x="55346" y="56946"/>
                </a:lnTo>
                <a:lnTo>
                  <a:pt x="54940" y="57327"/>
                </a:lnTo>
                <a:lnTo>
                  <a:pt x="54597" y="57454"/>
                </a:lnTo>
                <a:lnTo>
                  <a:pt x="54470" y="57200"/>
                </a:lnTo>
                <a:lnTo>
                  <a:pt x="54559" y="57073"/>
                </a:lnTo>
                <a:lnTo>
                  <a:pt x="54775" y="56946"/>
                </a:lnTo>
                <a:lnTo>
                  <a:pt x="54838" y="56819"/>
                </a:lnTo>
                <a:lnTo>
                  <a:pt x="54952" y="56692"/>
                </a:lnTo>
                <a:lnTo>
                  <a:pt x="55067" y="56565"/>
                </a:lnTo>
                <a:lnTo>
                  <a:pt x="55105" y="56692"/>
                </a:lnTo>
                <a:lnTo>
                  <a:pt x="55118" y="56565"/>
                </a:lnTo>
                <a:lnTo>
                  <a:pt x="55245" y="56438"/>
                </a:lnTo>
                <a:lnTo>
                  <a:pt x="56019" y="55676"/>
                </a:lnTo>
                <a:lnTo>
                  <a:pt x="56197" y="55422"/>
                </a:lnTo>
                <a:lnTo>
                  <a:pt x="56311" y="55295"/>
                </a:lnTo>
                <a:lnTo>
                  <a:pt x="56438" y="55168"/>
                </a:lnTo>
                <a:lnTo>
                  <a:pt x="56311" y="55168"/>
                </a:lnTo>
                <a:lnTo>
                  <a:pt x="56261" y="55295"/>
                </a:lnTo>
                <a:lnTo>
                  <a:pt x="55499" y="55803"/>
                </a:lnTo>
                <a:lnTo>
                  <a:pt x="55105" y="56057"/>
                </a:lnTo>
                <a:lnTo>
                  <a:pt x="54787" y="56311"/>
                </a:lnTo>
                <a:lnTo>
                  <a:pt x="54546" y="56311"/>
                </a:lnTo>
                <a:lnTo>
                  <a:pt x="54495" y="56438"/>
                </a:lnTo>
                <a:lnTo>
                  <a:pt x="54114" y="56438"/>
                </a:lnTo>
                <a:lnTo>
                  <a:pt x="54152" y="56057"/>
                </a:lnTo>
                <a:lnTo>
                  <a:pt x="54267" y="55930"/>
                </a:lnTo>
                <a:lnTo>
                  <a:pt x="54432" y="55803"/>
                </a:lnTo>
                <a:lnTo>
                  <a:pt x="54571" y="55549"/>
                </a:lnTo>
                <a:lnTo>
                  <a:pt x="54927" y="55168"/>
                </a:lnTo>
                <a:lnTo>
                  <a:pt x="55092" y="55041"/>
                </a:lnTo>
                <a:lnTo>
                  <a:pt x="55245" y="54787"/>
                </a:lnTo>
                <a:lnTo>
                  <a:pt x="55295" y="54660"/>
                </a:lnTo>
                <a:lnTo>
                  <a:pt x="55168" y="54787"/>
                </a:lnTo>
                <a:lnTo>
                  <a:pt x="54825" y="54914"/>
                </a:lnTo>
                <a:lnTo>
                  <a:pt x="54406" y="55168"/>
                </a:lnTo>
                <a:lnTo>
                  <a:pt x="54343" y="55295"/>
                </a:lnTo>
                <a:lnTo>
                  <a:pt x="54178" y="55422"/>
                </a:lnTo>
                <a:lnTo>
                  <a:pt x="53886" y="55549"/>
                </a:lnTo>
                <a:lnTo>
                  <a:pt x="53619" y="55549"/>
                </a:lnTo>
                <a:lnTo>
                  <a:pt x="53543" y="55168"/>
                </a:lnTo>
                <a:lnTo>
                  <a:pt x="53721" y="55041"/>
                </a:lnTo>
                <a:lnTo>
                  <a:pt x="53809" y="54914"/>
                </a:lnTo>
                <a:lnTo>
                  <a:pt x="53797" y="54787"/>
                </a:lnTo>
                <a:lnTo>
                  <a:pt x="53936" y="54660"/>
                </a:lnTo>
                <a:lnTo>
                  <a:pt x="54013" y="54533"/>
                </a:lnTo>
                <a:lnTo>
                  <a:pt x="54292" y="54279"/>
                </a:lnTo>
                <a:lnTo>
                  <a:pt x="54444" y="54152"/>
                </a:lnTo>
                <a:lnTo>
                  <a:pt x="54444" y="54025"/>
                </a:lnTo>
                <a:lnTo>
                  <a:pt x="54038" y="54279"/>
                </a:lnTo>
                <a:lnTo>
                  <a:pt x="53721" y="54279"/>
                </a:lnTo>
                <a:lnTo>
                  <a:pt x="53543" y="54406"/>
                </a:lnTo>
                <a:lnTo>
                  <a:pt x="53467" y="54533"/>
                </a:lnTo>
                <a:lnTo>
                  <a:pt x="53111" y="54533"/>
                </a:lnTo>
                <a:lnTo>
                  <a:pt x="53009" y="54660"/>
                </a:lnTo>
                <a:lnTo>
                  <a:pt x="52920" y="55168"/>
                </a:lnTo>
                <a:lnTo>
                  <a:pt x="53047" y="55549"/>
                </a:lnTo>
                <a:lnTo>
                  <a:pt x="53225" y="55930"/>
                </a:lnTo>
                <a:lnTo>
                  <a:pt x="53301" y="56311"/>
                </a:lnTo>
                <a:lnTo>
                  <a:pt x="53416" y="56565"/>
                </a:lnTo>
                <a:lnTo>
                  <a:pt x="53543" y="56819"/>
                </a:lnTo>
                <a:lnTo>
                  <a:pt x="53822" y="57581"/>
                </a:lnTo>
                <a:lnTo>
                  <a:pt x="53949" y="58216"/>
                </a:lnTo>
                <a:lnTo>
                  <a:pt x="53924" y="59232"/>
                </a:lnTo>
                <a:lnTo>
                  <a:pt x="53809" y="59613"/>
                </a:lnTo>
                <a:lnTo>
                  <a:pt x="53644" y="59994"/>
                </a:lnTo>
                <a:lnTo>
                  <a:pt x="53568" y="60121"/>
                </a:lnTo>
                <a:lnTo>
                  <a:pt x="53263" y="60375"/>
                </a:lnTo>
                <a:lnTo>
                  <a:pt x="52832" y="60629"/>
                </a:lnTo>
                <a:lnTo>
                  <a:pt x="52451" y="60629"/>
                </a:lnTo>
                <a:lnTo>
                  <a:pt x="52527" y="60375"/>
                </a:lnTo>
                <a:lnTo>
                  <a:pt x="52565" y="60248"/>
                </a:lnTo>
                <a:lnTo>
                  <a:pt x="53187" y="59613"/>
                </a:lnTo>
                <a:lnTo>
                  <a:pt x="53238" y="59486"/>
                </a:lnTo>
                <a:lnTo>
                  <a:pt x="53365" y="59232"/>
                </a:lnTo>
                <a:lnTo>
                  <a:pt x="53365" y="59105"/>
                </a:lnTo>
                <a:lnTo>
                  <a:pt x="53327" y="59232"/>
                </a:lnTo>
                <a:lnTo>
                  <a:pt x="53035" y="59359"/>
                </a:lnTo>
                <a:lnTo>
                  <a:pt x="52997" y="59486"/>
                </a:lnTo>
                <a:lnTo>
                  <a:pt x="52832" y="59613"/>
                </a:lnTo>
                <a:lnTo>
                  <a:pt x="52654" y="59486"/>
                </a:lnTo>
                <a:lnTo>
                  <a:pt x="52730" y="59105"/>
                </a:lnTo>
                <a:lnTo>
                  <a:pt x="52832" y="58978"/>
                </a:lnTo>
                <a:lnTo>
                  <a:pt x="52920" y="58724"/>
                </a:lnTo>
                <a:lnTo>
                  <a:pt x="53073" y="58470"/>
                </a:lnTo>
                <a:lnTo>
                  <a:pt x="53174" y="58343"/>
                </a:lnTo>
                <a:lnTo>
                  <a:pt x="53162" y="58216"/>
                </a:lnTo>
                <a:lnTo>
                  <a:pt x="53124" y="58343"/>
                </a:lnTo>
                <a:lnTo>
                  <a:pt x="52933" y="58470"/>
                </a:lnTo>
                <a:lnTo>
                  <a:pt x="52616" y="58724"/>
                </a:lnTo>
                <a:lnTo>
                  <a:pt x="52400" y="58724"/>
                </a:lnTo>
                <a:lnTo>
                  <a:pt x="52514" y="58089"/>
                </a:lnTo>
                <a:lnTo>
                  <a:pt x="52717" y="57962"/>
                </a:lnTo>
                <a:lnTo>
                  <a:pt x="52870" y="57835"/>
                </a:lnTo>
                <a:lnTo>
                  <a:pt x="52400" y="57962"/>
                </a:lnTo>
                <a:lnTo>
                  <a:pt x="52285" y="57835"/>
                </a:lnTo>
                <a:lnTo>
                  <a:pt x="52108" y="57835"/>
                </a:lnTo>
                <a:lnTo>
                  <a:pt x="51892" y="57480"/>
                </a:lnTo>
                <a:lnTo>
                  <a:pt x="51574" y="56565"/>
                </a:lnTo>
                <a:lnTo>
                  <a:pt x="51460" y="56311"/>
                </a:lnTo>
                <a:lnTo>
                  <a:pt x="51320" y="56184"/>
                </a:lnTo>
                <a:lnTo>
                  <a:pt x="51193" y="55676"/>
                </a:lnTo>
                <a:lnTo>
                  <a:pt x="51117" y="55422"/>
                </a:lnTo>
                <a:lnTo>
                  <a:pt x="51168" y="54787"/>
                </a:lnTo>
                <a:lnTo>
                  <a:pt x="51193" y="54660"/>
                </a:lnTo>
                <a:lnTo>
                  <a:pt x="51308" y="54533"/>
                </a:lnTo>
                <a:lnTo>
                  <a:pt x="51384" y="54406"/>
                </a:lnTo>
                <a:lnTo>
                  <a:pt x="51473" y="54279"/>
                </a:lnTo>
                <a:lnTo>
                  <a:pt x="51320" y="54406"/>
                </a:lnTo>
                <a:lnTo>
                  <a:pt x="50888" y="54533"/>
                </a:lnTo>
                <a:lnTo>
                  <a:pt x="50977" y="53771"/>
                </a:lnTo>
                <a:lnTo>
                  <a:pt x="51092" y="53644"/>
                </a:lnTo>
                <a:lnTo>
                  <a:pt x="51257" y="53517"/>
                </a:lnTo>
                <a:lnTo>
                  <a:pt x="51371" y="53390"/>
                </a:lnTo>
                <a:lnTo>
                  <a:pt x="51625" y="53136"/>
                </a:lnTo>
                <a:lnTo>
                  <a:pt x="51752" y="53136"/>
                </a:lnTo>
                <a:lnTo>
                  <a:pt x="51854" y="52882"/>
                </a:lnTo>
                <a:lnTo>
                  <a:pt x="51943" y="52755"/>
                </a:lnTo>
                <a:lnTo>
                  <a:pt x="52031" y="52501"/>
                </a:lnTo>
                <a:lnTo>
                  <a:pt x="52146" y="52374"/>
                </a:lnTo>
                <a:lnTo>
                  <a:pt x="52158" y="52247"/>
                </a:lnTo>
                <a:lnTo>
                  <a:pt x="52006" y="52374"/>
                </a:lnTo>
                <a:lnTo>
                  <a:pt x="51701" y="52755"/>
                </a:lnTo>
                <a:lnTo>
                  <a:pt x="51282" y="53009"/>
                </a:lnTo>
                <a:lnTo>
                  <a:pt x="50876" y="53390"/>
                </a:lnTo>
                <a:lnTo>
                  <a:pt x="50711" y="53390"/>
                </a:lnTo>
                <a:lnTo>
                  <a:pt x="50660" y="53136"/>
                </a:lnTo>
                <a:lnTo>
                  <a:pt x="50419" y="53009"/>
                </a:lnTo>
                <a:lnTo>
                  <a:pt x="50495" y="52755"/>
                </a:lnTo>
                <a:lnTo>
                  <a:pt x="50596" y="52628"/>
                </a:lnTo>
                <a:lnTo>
                  <a:pt x="50800" y="52501"/>
                </a:lnTo>
                <a:lnTo>
                  <a:pt x="50939" y="52374"/>
                </a:lnTo>
                <a:lnTo>
                  <a:pt x="51003" y="52247"/>
                </a:lnTo>
                <a:lnTo>
                  <a:pt x="51117" y="52120"/>
                </a:lnTo>
                <a:lnTo>
                  <a:pt x="51638" y="51739"/>
                </a:lnTo>
                <a:lnTo>
                  <a:pt x="51752" y="51612"/>
                </a:lnTo>
                <a:lnTo>
                  <a:pt x="51917" y="51485"/>
                </a:lnTo>
                <a:lnTo>
                  <a:pt x="52031" y="51358"/>
                </a:lnTo>
                <a:lnTo>
                  <a:pt x="52273" y="51231"/>
                </a:lnTo>
                <a:lnTo>
                  <a:pt x="52349" y="50977"/>
                </a:lnTo>
                <a:lnTo>
                  <a:pt x="52565" y="50977"/>
                </a:lnTo>
                <a:lnTo>
                  <a:pt x="52654" y="51104"/>
                </a:lnTo>
                <a:lnTo>
                  <a:pt x="52705" y="51358"/>
                </a:lnTo>
                <a:lnTo>
                  <a:pt x="52705" y="51866"/>
                </a:lnTo>
                <a:lnTo>
                  <a:pt x="52628" y="52120"/>
                </a:lnTo>
                <a:lnTo>
                  <a:pt x="52514" y="52374"/>
                </a:lnTo>
                <a:lnTo>
                  <a:pt x="52438" y="53898"/>
                </a:lnTo>
                <a:lnTo>
                  <a:pt x="52603" y="53263"/>
                </a:lnTo>
                <a:lnTo>
                  <a:pt x="52679" y="53136"/>
                </a:lnTo>
                <a:lnTo>
                  <a:pt x="52984" y="52374"/>
                </a:lnTo>
                <a:lnTo>
                  <a:pt x="53200" y="51993"/>
                </a:lnTo>
                <a:lnTo>
                  <a:pt x="53314" y="51739"/>
                </a:lnTo>
                <a:lnTo>
                  <a:pt x="53416" y="50977"/>
                </a:lnTo>
                <a:lnTo>
                  <a:pt x="53441" y="50469"/>
                </a:lnTo>
                <a:lnTo>
                  <a:pt x="53289" y="49961"/>
                </a:lnTo>
                <a:lnTo>
                  <a:pt x="53238" y="49580"/>
                </a:lnTo>
                <a:lnTo>
                  <a:pt x="53136" y="49326"/>
                </a:lnTo>
                <a:lnTo>
                  <a:pt x="53073" y="49199"/>
                </a:lnTo>
                <a:lnTo>
                  <a:pt x="52895" y="48691"/>
                </a:lnTo>
                <a:lnTo>
                  <a:pt x="52743" y="48437"/>
                </a:lnTo>
                <a:lnTo>
                  <a:pt x="52641" y="48310"/>
                </a:lnTo>
                <a:lnTo>
                  <a:pt x="52527" y="48056"/>
                </a:lnTo>
                <a:lnTo>
                  <a:pt x="52400" y="47929"/>
                </a:lnTo>
                <a:lnTo>
                  <a:pt x="52070" y="47675"/>
                </a:lnTo>
                <a:lnTo>
                  <a:pt x="51638" y="47155"/>
                </a:lnTo>
                <a:lnTo>
                  <a:pt x="51028" y="46659"/>
                </a:lnTo>
                <a:lnTo>
                  <a:pt x="52057" y="48310"/>
                </a:lnTo>
                <a:lnTo>
                  <a:pt x="52158" y="48564"/>
                </a:lnTo>
                <a:lnTo>
                  <a:pt x="52260" y="49072"/>
                </a:lnTo>
                <a:lnTo>
                  <a:pt x="52095" y="49707"/>
                </a:lnTo>
                <a:lnTo>
                  <a:pt x="51968" y="49834"/>
                </a:lnTo>
                <a:lnTo>
                  <a:pt x="52184" y="49707"/>
                </a:lnTo>
                <a:lnTo>
                  <a:pt x="52336" y="49580"/>
                </a:lnTo>
                <a:lnTo>
                  <a:pt x="52565" y="49580"/>
                </a:lnTo>
                <a:lnTo>
                  <a:pt x="52552" y="49834"/>
                </a:lnTo>
                <a:lnTo>
                  <a:pt x="52425" y="50215"/>
                </a:lnTo>
                <a:lnTo>
                  <a:pt x="52298" y="50469"/>
                </a:lnTo>
                <a:lnTo>
                  <a:pt x="52158" y="50596"/>
                </a:lnTo>
                <a:lnTo>
                  <a:pt x="52108" y="50850"/>
                </a:lnTo>
                <a:lnTo>
                  <a:pt x="51054" y="51866"/>
                </a:lnTo>
                <a:lnTo>
                  <a:pt x="50419" y="52374"/>
                </a:lnTo>
                <a:lnTo>
                  <a:pt x="50228" y="52374"/>
                </a:lnTo>
                <a:lnTo>
                  <a:pt x="50152" y="52247"/>
                </a:lnTo>
                <a:lnTo>
                  <a:pt x="50101" y="51993"/>
                </a:lnTo>
                <a:lnTo>
                  <a:pt x="50393" y="51612"/>
                </a:lnTo>
                <a:lnTo>
                  <a:pt x="50825" y="50977"/>
                </a:lnTo>
                <a:lnTo>
                  <a:pt x="50863" y="50723"/>
                </a:lnTo>
                <a:lnTo>
                  <a:pt x="50787" y="50850"/>
                </a:lnTo>
                <a:lnTo>
                  <a:pt x="50571" y="50977"/>
                </a:lnTo>
                <a:lnTo>
                  <a:pt x="50533" y="51104"/>
                </a:lnTo>
                <a:lnTo>
                  <a:pt x="50406" y="51104"/>
                </a:lnTo>
                <a:lnTo>
                  <a:pt x="50292" y="51231"/>
                </a:lnTo>
                <a:lnTo>
                  <a:pt x="49542" y="51612"/>
                </a:lnTo>
                <a:lnTo>
                  <a:pt x="49441" y="51485"/>
                </a:lnTo>
                <a:lnTo>
                  <a:pt x="49237" y="51358"/>
                </a:lnTo>
                <a:lnTo>
                  <a:pt x="49250" y="51231"/>
                </a:lnTo>
                <a:lnTo>
                  <a:pt x="49403" y="50977"/>
                </a:lnTo>
                <a:lnTo>
                  <a:pt x="49542" y="50977"/>
                </a:lnTo>
                <a:lnTo>
                  <a:pt x="49936" y="50596"/>
                </a:lnTo>
                <a:lnTo>
                  <a:pt x="50292" y="50342"/>
                </a:lnTo>
                <a:lnTo>
                  <a:pt x="50342" y="50215"/>
                </a:lnTo>
                <a:lnTo>
                  <a:pt x="50596" y="49961"/>
                </a:lnTo>
                <a:lnTo>
                  <a:pt x="50800" y="49707"/>
                </a:lnTo>
                <a:lnTo>
                  <a:pt x="50990" y="49580"/>
                </a:lnTo>
                <a:lnTo>
                  <a:pt x="51003" y="49453"/>
                </a:lnTo>
                <a:lnTo>
                  <a:pt x="51155" y="49326"/>
                </a:lnTo>
                <a:lnTo>
                  <a:pt x="51244" y="49072"/>
                </a:lnTo>
                <a:lnTo>
                  <a:pt x="51346" y="48945"/>
                </a:lnTo>
                <a:lnTo>
                  <a:pt x="51155" y="49072"/>
                </a:lnTo>
                <a:lnTo>
                  <a:pt x="51028" y="49326"/>
                </a:lnTo>
                <a:lnTo>
                  <a:pt x="50850" y="49453"/>
                </a:lnTo>
                <a:lnTo>
                  <a:pt x="50266" y="49961"/>
                </a:lnTo>
                <a:lnTo>
                  <a:pt x="49822" y="50215"/>
                </a:lnTo>
                <a:lnTo>
                  <a:pt x="49110" y="50723"/>
                </a:lnTo>
                <a:lnTo>
                  <a:pt x="48831" y="50850"/>
                </a:lnTo>
                <a:lnTo>
                  <a:pt x="48679" y="50977"/>
                </a:lnTo>
                <a:lnTo>
                  <a:pt x="48514" y="50850"/>
                </a:lnTo>
                <a:lnTo>
                  <a:pt x="48450" y="50596"/>
                </a:lnTo>
                <a:lnTo>
                  <a:pt x="48755" y="50342"/>
                </a:lnTo>
                <a:lnTo>
                  <a:pt x="48907" y="50215"/>
                </a:lnTo>
                <a:lnTo>
                  <a:pt x="49123" y="50088"/>
                </a:lnTo>
                <a:lnTo>
                  <a:pt x="49390" y="49707"/>
                </a:lnTo>
                <a:lnTo>
                  <a:pt x="49555" y="49580"/>
                </a:lnTo>
                <a:lnTo>
                  <a:pt x="49974" y="49072"/>
                </a:lnTo>
                <a:lnTo>
                  <a:pt x="50076" y="48945"/>
                </a:lnTo>
                <a:lnTo>
                  <a:pt x="49923" y="48945"/>
                </a:lnTo>
                <a:lnTo>
                  <a:pt x="49860" y="49072"/>
                </a:lnTo>
                <a:lnTo>
                  <a:pt x="49618" y="49326"/>
                </a:lnTo>
                <a:lnTo>
                  <a:pt x="48945" y="49834"/>
                </a:lnTo>
                <a:lnTo>
                  <a:pt x="48806" y="49834"/>
                </a:lnTo>
                <a:lnTo>
                  <a:pt x="48590" y="50088"/>
                </a:lnTo>
                <a:lnTo>
                  <a:pt x="48069" y="50342"/>
                </a:lnTo>
                <a:lnTo>
                  <a:pt x="47713" y="50342"/>
                </a:lnTo>
                <a:lnTo>
                  <a:pt x="47548" y="50215"/>
                </a:lnTo>
                <a:lnTo>
                  <a:pt x="47523" y="49961"/>
                </a:lnTo>
                <a:lnTo>
                  <a:pt x="47650" y="49834"/>
                </a:lnTo>
                <a:lnTo>
                  <a:pt x="47929" y="49580"/>
                </a:lnTo>
                <a:lnTo>
                  <a:pt x="48145" y="49453"/>
                </a:lnTo>
                <a:lnTo>
                  <a:pt x="48323" y="49199"/>
                </a:lnTo>
                <a:lnTo>
                  <a:pt x="48729" y="48818"/>
                </a:lnTo>
                <a:lnTo>
                  <a:pt x="47244" y="49580"/>
                </a:lnTo>
                <a:lnTo>
                  <a:pt x="46697" y="49834"/>
                </a:lnTo>
                <a:lnTo>
                  <a:pt x="46342" y="49834"/>
                </a:lnTo>
                <a:lnTo>
                  <a:pt x="46304" y="49707"/>
                </a:lnTo>
                <a:lnTo>
                  <a:pt x="46177" y="49580"/>
                </a:lnTo>
                <a:lnTo>
                  <a:pt x="46380" y="49453"/>
                </a:lnTo>
                <a:lnTo>
                  <a:pt x="46647" y="49199"/>
                </a:lnTo>
                <a:lnTo>
                  <a:pt x="46977" y="48818"/>
                </a:lnTo>
                <a:lnTo>
                  <a:pt x="47142" y="48691"/>
                </a:lnTo>
                <a:lnTo>
                  <a:pt x="47167" y="48564"/>
                </a:lnTo>
                <a:lnTo>
                  <a:pt x="47371" y="48310"/>
                </a:lnTo>
                <a:lnTo>
                  <a:pt x="47205" y="48437"/>
                </a:lnTo>
                <a:lnTo>
                  <a:pt x="46418" y="48818"/>
                </a:lnTo>
                <a:lnTo>
                  <a:pt x="46037" y="49072"/>
                </a:lnTo>
                <a:lnTo>
                  <a:pt x="45796" y="49199"/>
                </a:lnTo>
                <a:lnTo>
                  <a:pt x="45212" y="49199"/>
                </a:lnTo>
                <a:lnTo>
                  <a:pt x="45186" y="48945"/>
                </a:lnTo>
                <a:lnTo>
                  <a:pt x="45326" y="48818"/>
                </a:lnTo>
                <a:lnTo>
                  <a:pt x="45631" y="48564"/>
                </a:lnTo>
                <a:lnTo>
                  <a:pt x="45847" y="48437"/>
                </a:lnTo>
                <a:lnTo>
                  <a:pt x="45961" y="48310"/>
                </a:lnTo>
                <a:lnTo>
                  <a:pt x="46177" y="48056"/>
                </a:lnTo>
                <a:lnTo>
                  <a:pt x="46380" y="47929"/>
                </a:lnTo>
                <a:lnTo>
                  <a:pt x="46139" y="47929"/>
                </a:lnTo>
                <a:lnTo>
                  <a:pt x="45504" y="48310"/>
                </a:lnTo>
                <a:lnTo>
                  <a:pt x="45161" y="48437"/>
                </a:lnTo>
                <a:lnTo>
                  <a:pt x="44970" y="48564"/>
                </a:lnTo>
                <a:lnTo>
                  <a:pt x="44513" y="48564"/>
                </a:lnTo>
                <a:lnTo>
                  <a:pt x="44450" y="48691"/>
                </a:lnTo>
                <a:lnTo>
                  <a:pt x="44297" y="48691"/>
                </a:lnTo>
                <a:lnTo>
                  <a:pt x="44373" y="48310"/>
                </a:lnTo>
                <a:lnTo>
                  <a:pt x="44424" y="48183"/>
                </a:lnTo>
                <a:lnTo>
                  <a:pt x="44526" y="47802"/>
                </a:lnTo>
                <a:lnTo>
                  <a:pt x="43688" y="48056"/>
                </a:lnTo>
                <a:lnTo>
                  <a:pt x="43484" y="48183"/>
                </a:lnTo>
                <a:lnTo>
                  <a:pt x="43141" y="48183"/>
                </a:lnTo>
                <a:lnTo>
                  <a:pt x="43167" y="47929"/>
                </a:lnTo>
                <a:lnTo>
                  <a:pt x="43167" y="47802"/>
                </a:lnTo>
                <a:lnTo>
                  <a:pt x="43383" y="47675"/>
                </a:lnTo>
                <a:lnTo>
                  <a:pt x="43446" y="47548"/>
                </a:lnTo>
                <a:lnTo>
                  <a:pt x="43751" y="47294"/>
                </a:lnTo>
                <a:lnTo>
                  <a:pt x="43815" y="47167"/>
                </a:lnTo>
                <a:lnTo>
                  <a:pt x="42405" y="47675"/>
                </a:lnTo>
                <a:lnTo>
                  <a:pt x="42252" y="47675"/>
                </a:lnTo>
                <a:lnTo>
                  <a:pt x="41859" y="47421"/>
                </a:lnTo>
                <a:lnTo>
                  <a:pt x="41097" y="46913"/>
                </a:lnTo>
                <a:lnTo>
                  <a:pt x="40944" y="46786"/>
                </a:lnTo>
                <a:lnTo>
                  <a:pt x="40551" y="46532"/>
                </a:lnTo>
                <a:lnTo>
                  <a:pt x="40347" y="46405"/>
                </a:lnTo>
                <a:lnTo>
                  <a:pt x="40322" y="46278"/>
                </a:lnTo>
                <a:lnTo>
                  <a:pt x="40195" y="46278"/>
                </a:lnTo>
                <a:lnTo>
                  <a:pt x="40081" y="46151"/>
                </a:lnTo>
                <a:lnTo>
                  <a:pt x="40043" y="45770"/>
                </a:lnTo>
                <a:lnTo>
                  <a:pt x="40220" y="45643"/>
                </a:lnTo>
                <a:lnTo>
                  <a:pt x="40347" y="45516"/>
                </a:lnTo>
                <a:lnTo>
                  <a:pt x="40513" y="45389"/>
                </a:lnTo>
                <a:lnTo>
                  <a:pt x="40678" y="45262"/>
                </a:lnTo>
                <a:lnTo>
                  <a:pt x="40690" y="45135"/>
                </a:lnTo>
                <a:lnTo>
                  <a:pt x="40360" y="45262"/>
                </a:lnTo>
                <a:lnTo>
                  <a:pt x="40309" y="45389"/>
                </a:lnTo>
                <a:lnTo>
                  <a:pt x="39954" y="45516"/>
                </a:lnTo>
                <a:lnTo>
                  <a:pt x="39751" y="45516"/>
                </a:lnTo>
                <a:lnTo>
                  <a:pt x="39357" y="45643"/>
                </a:lnTo>
                <a:lnTo>
                  <a:pt x="39128" y="45643"/>
                </a:lnTo>
                <a:lnTo>
                  <a:pt x="39116" y="45516"/>
                </a:lnTo>
                <a:lnTo>
                  <a:pt x="39141" y="45262"/>
                </a:lnTo>
                <a:lnTo>
                  <a:pt x="39306" y="45262"/>
                </a:lnTo>
                <a:lnTo>
                  <a:pt x="39395" y="45135"/>
                </a:lnTo>
                <a:lnTo>
                  <a:pt x="39547" y="45008"/>
                </a:lnTo>
                <a:lnTo>
                  <a:pt x="39585" y="44881"/>
                </a:lnTo>
                <a:lnTo>
                  <a:pt x="39738" y="44881"/>
                </a:lnTo>
                <a:lnTo>
                  <a:pt x="39789" y="44754"/>
                </a:lnTo>
                <a:lnTo>
                  <a:pt x="39992" y="44627"/>
                </a:lnTo>
                <a:lnTo>
                  <a:pt x="40106" y="44500"/>
                </a:lnTo>
                <a:lnTo>
                  <a:pt x="40182" y="44373"/>
                </a:lnTo>
                <a:lnTo>
                  <a:pt x="40055" y="44500"/>
                </a:lnTo>
                <a:lnTo>
                  <a:pt x="39928" y="44627"/>
                </a:lnTo>
                <a:lnTo>
                  <a:pt x="39027" y="45008"/>
                </a:lnTo>
                <a:lnTo>
                  <a:pt x="38722" y="45008"/>
                </a:lnTo>
                <a:lnTo>
                  <a:pt x="38531" y="45135"/>
                </a:lnTo>
                <a:lnTo>
                  <a:pt x="38227" y="45262"/>
                </a:lnTo>
                <a:lnTo>
                  <a:pt x="38176" y="45135"/>
                </a:lnTo>
                <a:lnTo>
                  <a:pt x="38277" y="44881"/>
                </a:lnTo>
                <a:lnTo>
                  <a:pt x="38404" y="44754"/>
                </a:lnTo>
                <a:lnTo>
                  <a:pt x="38950" y="44246"/>
                </a:lnTo>
                <a:lnTo>
                  <a:pt x="38976" y="44119"/>
                </a:lnTo>
                <a:lnTo>
                  <a:pt x="39179" y="43992"/>
                </a:lnTo>
                <a:lnTo>
                  <a:pt x="39217" y="43865"/>
                </a:lnTo>
                <a:lnTo>
                  <a:pt x="39141" y="43992"/>
                </a:lnTo>
                <a:lnTo>
                  <a:pt x="38887" y="44119"/>
                </a:lnTo>
                <a:lnTo>
                  <a:pt x="38163" y="44500"/>
                </a:lnTo>
                <a:lnTo>
                  <a:pt x="38150" y="44627"/>
                </a:lnTo>
                <a:lnTo>
                  <a:pt x="37680" y="44881"/>
                </a:lnTo>
                <a:lnTo>
                  <a:pt x="37503" y="44881"/>
                </a:lnTo>
                <a:lnTo>
                  <a:pt x="37503" y="45008"/>
                </a:lnTo>
                <a:lnTo>
                  <a:pt x="37261" y="45008"/>
                </a:lnTo>
                <a:lnTo>
                  <a:pt x="37211" y="45135"/>
                </a:lnTo>
                <a:lnTo>
                  <a:pt x="36982" y="45008"/>
                </a:lnTo>
                <a:lnTo>
                  <a:pt x="36868" y="44881"/>
                </a:lnTo>
                <a:lnTo>
                  <a:pt x="36995" y="44754"/>
                </a:lnTo>
                <a:lnTo>
                  <a:pt x="37033" y="44627"/>
                </a:lnTo>
                <a:lnTo>
                  <a:pt x="37388" y="44246"/>
                </a:lnTo>
                <a:lnTo>
                  <a:pt x="37617" y="43865"/>
                </a:lnTo>
                <a:lnTo>
                  <a:pt x="36880" y="44373"/>
                </a:lnTo>
                <a:lnTo>
                  <a:pt x="35788" y="44881"/>
                </a:lnTo>
                <a:lnTo>
                  <a:pt x="35598" y="45008"/>
                </a:lnTo>
                <a:lnTo>
                  <a:pt x="35382" y="44881"/>
                </a:lnTo>
                <a:lnTo>
                  <a:pt x="35394" y="44754"/>
                </a:lnTo>
                <a:lnTo>
                  <a:pt x="35471" y="44627"/>
                </a:lnTo>
                <a:lnTo>
                  <a:pt x="35775" y="44119"/>
                </a:lnTo>
                <a:lnTo>
                  <a:pt x="35991" y="43865"/>
                </a:lnTo>
                <a:lnTo>
                  <a:pt x="36055" y="43738"/>
                </a:lnTo>
                <a:lnTo>
                  <a:pt x="36169" y="43611"/>
                </a:lnTo>
                <a:lnTo>
                  <a:pt x="36029" y="43611"/>
                </a:lnTo>
                <a:lnTo>
                  <a:pt x="35725" y="43865"/>
                </a:lnTo>
                <a:lnTo>
                  <a:pt x="35344" y="44119"/>
                </a:lnTo>
                <a:lnTo>
                  <a:pt x="35140" y="44246"/>
                </a:lnTo>
                <a:lnTo>
                  <a:pt x="34594" y="44627"/>
                </a:lnTo>
                <a:lnTo>
                  <a:pt x="34442" y="44627"/>
                </a:lnTo>
                <a:lnTo>
                  <a:pt x="34048" y="44754"/>
                </a:lnTo>
                <a:lnTo>
                  <a:pt x="33896" y="44754"/>
                </a:lnTo>
                <a:lnTo>
                  <a:pt x="33832" y="44500"/>
                </a:lnTo>
                <a:lnTo>
                  <a:pt x="33985" y="44373"/>
                </a:lnTo>
                <a:lnTo>
                  <a:pt x="34518" y="43611"/>
                </a:lnTo>
                <a:lnTo>
                  <a:pt x="33604" y="44119"/>
                </a:lnTo>
                <a:lnTo>
                  <a:pt x="33210" y="44246"/>
                </a:lnTo>
                <a:lnTo>
                  <a:pt x="33134" y="44373"/>
                </a:lnTo>
                <a:lnTo>
                  <a:pt x="32981" y="44373"/>
                </a:lnTo>
                <a:lnTo>
                  <a:pt x="32905" y="44246"/>
                </a:lnTo>
                <a:lnTo>
                  <a:pt x="32905" y="43992"/>
                </a:lnTo>
                <a:lnTo>
                  <a:pt x="33185" y="43738"/>
                </a:lnTo>
                <a:lnTo>
                  <a:pt x="33604" y="43357"/>
                </a:lnTo>
                <a:lnTo>
                  <a:pt x="33832" y="43230"/>
                </a:lnTo>
                <a:lnTo>
                  <a:pt x="33870" y="43103"/>
                </a:lnTo>
                <a:lnTo>
                  <a:pt x="34188" y="42887"/>
                </a:lnTo>
                <a:lnTo>
                  <a:pt x="33909" y="42976"/>
                </a:lnTo>
                <a:lnTo>
                  <a:pt x="33655" y="43103"/>
                </a:lnTo>
                <a:lnTo>
                  <a:pt x="33185" y="43103"/>
                </a:lnTo>
                <a:lnTo>
                  <a:pt x="32918" y="42087"/>
                </a:lnTo>
                <a:lnTo>
                  <a:pt x="32867" y="42341"/>
                </a:lnTo>
                <a:lnTo>
                  <a:pt x="32740" y="42849"/>
                </a:lnTo>
                <a:lnTo>
                  <a:pt x="32410" y="43611"/>
                </a:lnTo>
                <a:lnTo>
                  <a:pt x="31838" y="44246"/>
                </a:lnTo>
                <a:lnTo>
                  <a:pt x="31788" y="44373"/>
                </a:lnTo>
                <a:lnTo>
                  <a:pt x="31635" y="44500"/>
                </a:lnTo>
                <a:lnTo>
                  <a:pt x="31546" y="44627"/>
                </a:lnTo>
                <a:lnTo>
                  <a:pt x="31318" y="44754"/>
                </a:lnTo>
                <a:lnTo>
                  <a:pt x="31089" y="44881"/>
                </a:lnTo>
                <a:lnTo>
                  <a:pt x="30962" y="45008"/>
                </a:lnTo>
                <a:lnTo>
                  <a:pt x="30060" y="45389"/>
                </a:lnTo>
                <a:lnTo>
                  <a:pt x="28511" y="45643"/>
                </a:lnTo>
                <a:lnTo>
                  <a:pt x="27419" y="45643"/>
                </a:lnTo>
                <a:lnTo>
                  <a:pt x="27203" y="45770"/>
                </a:lnTo>
                <a:lnTo>
                  <a:pt x="27038" y="45643"/>
                </a:lnTo>
                <a:lnTo>
                  <a:pt x="26847" y="45770"/>
                </a:lnTo>
                <a:lnTo>
                  <a:pt x="26822" y="45643"/>
                </a:lnTo>
                <a:lnTo>
                  <a:pt x="26809" y="45770"/>
                </a:lnTo>
                <a:lnTo>
                  <a:pt x="26619" y="45643"/>
                </a:lnTo>
                <a:lnTo>
                  <a:pt x="26377" y="45643"/>
                </a:lnTo>
                <a:lnTo>
                  <a:pt x="26212" y="45516"/>
                </a:lnTo>
                <a:lnTo>
                  <a:pt x="25996" y="45516"/>
                </a:lnTo>
                <a:lnTo>
                  <a:pt x="25717" y="45389"/>
                </a:lnTo>
                <a:lnTo>
                  <a:pt x="25514" y="45389"/>
                </a:lnTo>
                <a:lnTo>
                  <a:pt x="25019" y="45135"/>
                </a:lnTo>
                <a:lnTo>
                  <a:pt x="24561" y="44881"/>
                </a:lnTo>
                <a:lnTo>
                  <a:pt x="24396" y="44754"/>
                </a:lnTo>
                <a:lnTo>
                  <a:pt x="24282" y="44627"/>
                </a:lnTo>
                <a:lnTo>
                  <a:pt x="24053" y="44373"/>
                </a:lnTo>
                <a:lnTo>
                  <a:pt x="23863" y="43992"/>
                </a:lnTo>
                <a:lnTo>
                  <a:pt x="23634" y="43230"/>
                </a:lnTo>
                <a:lnTo>
                  <a:pt x="23672" y="42976"/>
                </a:lnTo>
                <a:lnTo>
                  <a:pt x="24231" y="42976"/>
                </a:lnTo>
                <a:lnTo>
                  <a:pt x="24587" y="42849"/>
                </a:lnTo>
                <a:lnTo>
                  <a:pt x="25184" y="43230"/>
                </a:lnTo>
                <a:lnTo>
                  <a:pt x="25425" y="43357"/>
                </a:lnTo>
                <a:lnTo>
                  <a:pt x="25666" y="43484"/>
                </a:lnTo>
                <a:lnTo>
                  <a:pt x="26301" y="43484"/>
                </a:lnTo>
                <a:lnTo>
                  <a:pt x="26657" y="43357"/>
                </a:lnTo>
                <a:lnTo>
                  <a:pt x="26885" y="43357"/>
                </a:lnTo>
                <a:lnTo>
                  <a:pt x="26987" y="43230"/>
                </a:lnTo>
                <a:lnTo>
                  <a:pt x="27279" y="43103"/>
                </a:lnTo>
                <a:lnTo>
                  <a:pt x="28143" y="42595"/>
                </a:lnTo>
                <a:lnTo>
                  <a:pt x="28333" y="42341"/>
                </a:lnTo>
                <a:lnTo>
                  <a:pt x="28448" y="41833"/>
                </a:lnTo>
                <a:lnTo>
                  <a:pt x="28524" y="41579"/>
                </a:lnTo>
                <a:lnTo>
                  <a:pt x="28613" y="41325"/>
                </a:lnTo>
                <a:lnTo>
                  <a:pt x="28765" y="41071"/>
                </a:lnTo>
                <a:lnTo>
                  <a:pt x="29171" y="40817"/>
                </a:lnTo>
                <a:lnTo>
                  <a:pt x="29324" y="40817"/>
                </a:lnTo>
                <a:lnTo>
                  <a:pt x="29349" y="40690"/>
                </a:lnTo>
                <a:lnTo>
                  <a:pt x="29667" y="40563"/>
                </a:lnTo>
                <a:lnTo>
                  <a:pt x="30022" y="40563"/>
                </a:lnTo>
                <a:lnTo>
                  <a:pt x="30251" y="40436"/>
                </a:lnTo>
                <a:lnTo>
                  <a:pt x="30848" y="40436"/>
                </a:lnTo>
                <a:lnTo>
                  <a:pt x="30848" y="40563"/>
                </a:lnTo>
                <a:lnTo>
                  <a:pt x="31127" y="40563"/>
                </a:lnTo>
                <a:lnTo>
                  <a:pt x="31483" y="40690"/>
                </a:lnTo>
                <a:lnTo>
                  <a:pt x="31521" y="40817"/>
                </a:lnTo>
                <a:lnTo>
                  <a:pt x="31546" y="40690"/>
                </a:lnTo>
                <a:lnTo>
                  <a:pt x="31673" y="40817"/>
                </a:lnTo>
                <a:lnTo>
                  <a:pt x="31978" y="40817"/>
                </a:lnTo>
                <a:lnTo>
                  <a:pt x="33274" y="41198"/>
                </a:lnTo>
                <a:lnTo>
                  <a:pt x="33451" y="41198"/>
                </a:lnTo>
                <a:lnTo>
                  <a:pt x="33832" y="41325"/>
                </a:lnTo>
                <a:lnTo>
                  <a:pt x="34988" y="41579"/>
                </a:lnTo>
                <a:lnTo>
                  <a:pt x="35179" y="41579"/>
                </a:lnTo>
                <a:lnTo>
                  <a:pt x="35902" y="41706"/>
                </a:lnTo>
                <a:lnTo>
                  <a:pt x="36766" y="41706"/>
                </a:lnTo>
                <a:lnTo>
                  <a:pt x="37172" y="41833"/>
                </a:lnTo>
                <a:lnTo>
                  <a:pt x="38011" y="41833"/>
                </a:lnTo>
                <a:lnTo>
                  <a:pt x="39852" y="41960"/>
                </a:lnTo>
                <a:lnTo>
                  <a:pt x="40678" y="41960"/>
                </a:lnTo>
                <a:lnTo>
                  <a:pt x="40728" y="42087"/>
                </a:lnTo>
                <a:lnTo>
                  <a:pt x="41211" y="42087"/>
                </a:lnTo>
                <a:lnTo>
                  <a:pt x="41389" y="42214"/>
                </a:lnTo>
                <a:lnTo>
                  <a:pt x="41630" y="42214"/>
                </a:lnTo>
                <a:lnTo>
                  <a:pt x="41998" y="42341"/>
                </a:lnTo>
                <a:lnTo>
                  <a:pt x="42138" y="42468"/>
                </a:lnTo>
                <a:lnTo>
                  <a:pt x="42494" y="42595"/>
                </a:lnTo>
                <a:lnTo>
                  <a:pt x="42684" y="42595"/>
                </a:lnTo>
                <a:lnTo>
                  <a:pt x="42710" y="42722"/>
                </a:lnTo>
                <a:lnTo>
                  <a:pt x="42849" y="42722"/>
                </a:lnTo>
                <a:lnTo>
                  <a:pt x="43078" y="42849"/>
                </a:lnTo>
                <a:lnTo>
                  <a:pt x="43522" y="42976"/>
                </a:lnTo>
                <a:lnTo>
                  <a:pt x="44030" y="43230"/>
                </a:lnTo>
                <a:lnTo>
                  <a:pt x="44589" y="43357"/>
                </a:lnTo>
                <a:lnTo>
                  <a:pt x="44932" y="43484"/>
                </a:lnTo>
                <a:lnTo>
                  <a:pt x="45148" y="43484"/>
                </a:lnTo>
                <a:lnTo>
                  <a:pt x="45199" y="43738"/>
                </a:lnTo>
                <a:lnTo>
                  <a:pt x="45046" y="43865"/>
                </a:lnTo>
                <a:lnTo>
                  <a:pt x="44932" y="43992"/>
                </a:lnTo>
                <a:lnTo>
                  <a:pt x="44818" y="44246"/>
                </a:lnTo>
                <a:lnTo>
                  <a:pt x="44881" y="44119"/>
                </a:lnTo>
                <a:lnTo>
                  <a:pt x="45008" y="44119"/>
                </a:lnTo>
                <a:lnTo>
                  <a:pt x="45783" y="43865"/>
                </a:lnTo>
                <a:lnTo>
                  <a:pt x="46088" y="43865"/>
                </a:lnTo>
                <a:lnTo>
                  <a:pt x="46113" y="43738"/>
                </a:lnTo>
                <a:lnTo>
                  <a:pt x="46443" y="43738"/>
                </a:lnTo>
                <a:lnTo>
                  <a:pt x="46482" y="43865"/>
                </a:lnTo>
                <a:lnTo>
                  <a:pt x="46405" y="44246"/>
                </a:lnTo>
                <a:lnTo>
                  <a:pt x="46316" y="44500"/>
                </a:lnTo>
                <a:lnTo>
                  <a:pt x="46189" y="44627"/>
                </a:lnTo>
                <a:lnTo>
                  <a:pt x="46939" y="44373"/>
                </a:lnTo>
                <a:lnTo>
                  <a:pt x="47078" y="44246"/>
                </a:lnTo>
                <a:lnTo>
                  <a:pt x="47586" y="44119"/>
                </a:lnTo>
                <a:lnTo>
                  <a:pt x="47764" y="44246"/>
                </a:lnTo>
                <a:lnTo>
                  <a:pt x="47752" y="44627"/>
                </a:lnTo>
                <a:lnTo>
                  <a:pt x="47421" y="44881"/>
                </a:lnTo>
                <a:lnTo>
                  <a:pt x="47447" y="45008"/>
                </a:lnTo>
                <a:lnTo>
                  <a:pt x="47510" y="44881"/>
                </a:lnTo>
                <a:lnTo>
                  <a:pt x="47663" y="44881"/>
                </a:lnTo>
                <a:lnTo>
                  <a:pt x="48323" y="44627"/>
                </a:lnTo>
                <a:lnTo>
                  <a:pt x="48755" y="44627"/>
                </a:lnTo>
                <a:lnTo>
                  <a:pt x="48729" y="45008"/>
                </a:lnTo>
                <a:lnTo>
                  <a:pt x="48641" y="45135"/>
                </a:lnTo>
                <a:lnTo>
                  <a:pt x="48552" y="45389"/>
                </a:lnTo>
                <a:lnTo>
                  <a:pt x="48653" y="45262"/>
                </a:lnTo>
                <a:lnTo>
                  <a:pt x="49174" y="45135"/>
                </a:lnTo>
                <a:lnTo>
                  <a:pt x="49441" y="45008"/>
                </a:lnTo>
                <a:lnTo>
                  <a:pt x="49542" y="45135"/>
                </a:lnTo>
                <a:lnTo>
                  <a:pt x="49682" y="45008"/>
                </a:lnTo>
                <a:lnTo>
                  <a:pt x="49745" y="45389"/>
                </a:lnTo>
                <a:lnTo>
                  <a:pt x="49631" y="45516"/>
                </a:lnTo>
                <a:lnTo>
                  <a:pt x="51155" y="45516"/>
                </a:lnTo>
                <a:lnTo>
                  <a:pt x="51473" y="45643"/>
                </a:lnTo>
                <a:lnTo>
                  <a:pt x="51777" y="45897"/>
                </a:lnTo>
                <a:lnTo>
                  <a:pt x="51816" y="46024"/>
                </a:lnTo>
                <a:lnTo>
                  <a:pt x="52031" y="46278"/>
                </a:lnTo>
                <a:lnTo>
                  <a:pt x="52197" y="46532"/>
                </a:lnTo>
                <a:lnTo>
                  <a:pt x="52832" y="47421"/>
                </a:lnTo>
                <a:lnTo>
                  <a:pt x="52920" y="47675"/>
                </a:lnTo>
                <a:lnTo>
                  <a:pt x="53111" y="47929"/>
                </a:lnTo>
                <a:lnTo>
                  <a:pt x="53174" y="48056"/>
                </a:lnTo>
                <a:lnTo>
                  <a:pt x="53289" y="48183"/>
                </a:lnTo>
                <a:lnTo>
                  <a:pt x="53327" y="48310"/>
                </a:lnTo>
                <a:lnTo>
                  <a:pt x="53200" y="47155"/>
                </a:lnTo>
                <a:lnTo>
                  <a:pt x="52755" y="46278"/>
                </a:lnTo>
                <a:lnTo>
                  <a:pt x="52463" y="45897"/>
                </a:lnTo>
                <a:lnTo>
                  <a:pt x="52425" y="45770"/>
                </a:lnTo>
                <a:lnTo>
                  <a:pt x="52514" y="45643"/>
                </a:lnTo>
                <a:lnTo>
                  <a:pt x="52755" y="45770"/>
                </a:lnTo>
                <a:lnTo>
                  <a:pt x="52959" y="46024"/>
                </a:lnTo>
                <a:lnTo>
                  <a:pt x="53111" y="46151"/>
                </a:lnTo>
                <a:lnTo>
                  <a:pt x="53568" y="45770"/>
                </a:lnTo>
                <a:lnTo>
                  <a:pt x="53873" y="45643"/>
                </a:lnTo>
                <a:lnTo>
                  <a:pt x="53886" y="46151"/>
                </a:lnTo>
                <a:lnTo>
                  <a:pt x="53721" y="46278"/>
                </a:lnTo>
                <a:lnTo>
                  <a:pt x="53733" y="46405"/>
                </a:lnTo>
                <a:lnTo>
                  <a:pt x="53619" y="46532"/>
                </a:lnTo>
                <a:lnTo>
                  <a:pt x="53467" y="46659"/>
                </a:lnTo>
                <a:lnTo>
                  <a:pt x="53581" y="46786"/>
                </a:lnTo>
                <a:lnTo>
                  <a:pt x="53936" y="46532"/>
                </a:lnTo>
                <a:lnTo>
                  <a:pt x="54241" y="46278"/>
                </a:lnTo>
                <a:lnTo>
                  <a:pt x="54470" y="46151"/>
                </a:lnTo>
                <a:lnTo>
                  <a:pt x="54838" y="45897"/>
                </a:lnTo>
                <a:lnTo>
                  <a:pt x="55168" y="45897"/>
                </a:lnTo>
                <a:lnTo>
                  <a:pt x="55181" y="46024"/>
                </a:lnTo>
                <a:lnTo>
                  <a:pt x="55118" y="46278"/>
                </a:lnTo>
                <a:lnTo>
                  <a:pt x="54952" y="46405"/>
                </a:lnTo>
                <a:lnTo>
                  <a:pt x="54762" y="46659"/>
                </a:lnTo>
                <a:lnTo>
                  <a:pt x="54444" y="46913"/>
                </a:lnTo>
                <a:lnTo>
                  <a:pt x="54254" y="47155"/>
                </a:lnTo>
                <a:lnTo>
                  <a:pt x="54432" y="47040"/>
                </a:lnTo>
                <a:lnTo>
                  <a:pt x="54597" y="46913"/>
                </a:lnTo>
                <a:lnTo>
                  <a:pt x="55067" y="46659"/>
                </a:lnTo>
                <a:lnTo>
                  <a:pt x="55753" y="46278"/>
                </a:lnTo>
                <a:lnTo>
                  <a:pt x="55994" y="46151"/>
                </a:lnTo>
                <a:lnTo>
                  <a:pt x="56083" y="46024"/>
                </a:lnTo>
                <a:lnTo>
                  <a:pt x="56553" y="45897"/>
                </a:lnTo>
                <a:lnTo>
                  <a:pt x="56629" y="45770"/>
                </a:lnTo>
                <a:lnTo>
                  <a:pt x="56692" y="45897"/>
                </a:lnTo>
                <a:lnTo>
                  <a:pt x="56845" y="45770"/>
                </a:lnTo>
                <a:lnTo>
                  <a:pt x="56896" y="46024"/>
                </a:lnTo>
                <a:lnTo>
                  <a:pt x="56337" y="46786"/>
                </a:lnTo>
                <a:lnTo>
                  <a:pt x="55968" y="47040"/>
                </a:lnTo>
                <a:lnTo>
                  <a:pt x="55841" y="47167"/>
                </a:lnTo>
                <a:lnTo>
                  <a:pt x="55714" y="47294"/>
                </a:lnTo>
                <a:lnTo>
                  <a:pt x="55105" y="47929"/>
                </a:lnTo>
                <a:lnTo>
                  <a:pt x="54927" y="48056"/>
                </a:lnTo>
                <a:lnTo>
                  <a:pt x="54648" y="48310"/>
                </a:lnTo>
                <a:lnTo>
                  <a:pt x="54584" y="48437"/>
                </a:lnTo>
                <a:lnTo>
                  <a:pt x="54838" y="48310"/>
                </a:lnTo>
                <a:lnTo>
                  <a:pt x="54965" y="48183"/>
                </a:lnTo>
                <a:lnTo>
                  <a:pt x="55206" y="48056"/>
                </a:lnTo>
                <a:lnTo>
                  <a:pt x="56870" y="46913"/>
                </a:lnTo>
                <a:lnTo>
                  <a:pt x="57226" y="46532"/>
                </a:lnTo>
                <a:lnTo>
                  <a:pt x="57937" y="46151"/>
                </a:lnTo>
                <a:lnTo>
                  <a:pt x="58254" y="45897"/>
                </a:lnTo>
                <a:lnTo>
                  <a:pt x="58420" y="45897"/>
                </a:lnTo>
                <a:lnTo>
                  <a:pt x="58572" y="45770"/>
                </a:lnTo>
                <a:lnTo>
                  <a:pt x="58902" y="45643"/>
                </a:lnTo>
                <a:lnTo>
                  <a:pt x="59182" y="45770"/>
                </a:lnTo>
                <a:lnTo>
                  <a:pt x="58864" y="46151"/>
                </a:lnTo>
                <a:lnTo>
                  <a:pt x="58813" y="46278"/>
                </a:lnTo>
                <a:lnTo>
                  <a:pt x="58420" y="46659"/>
                </a:lnTo>
                <a:lnTo>
                  <a:pt x="57683" y="47294"/>
                </a:lnTo>
                <a:lnTo>
                  <a:pt x="57556" y="47294"/>
                </a:lnTo>
                <a:lnTo>
                  <a:pt x="57327" y="47548"/>
                </a:lnTo>
                <a:lnTo>
                  <a:pt x="57023" y="47802"/>
                </a:lnTo>
                <a:lnTo>
                  <a:pt x="56870" y="47929"/>
                </a:lnTo>
                <a:lnTo>
                  <a:pt x="57124" y="47802"/>
                </a:lnTo>
                <a:lnTo>
                  <a:pt x="57404" y="47675"/>
                </a:lnTo>
                <a:lnTo>
                  <a:pt x="59474" y="46532"/>
                </a:lnTo>
                <a:lnTo>
                  <a:pt x="59829" y="46278"/>
                </a:lnTo>
                <a:lnTo>
                  <a:pt x="59880" y="46151"/>
                </a:lnTo>
                <a:lnTo>
                  <a:pt x="60172" y="46024"/>
                </a:lnTo>
                <a:lnTo>
                  <a:pt x="60401" y="45897"/>
                </a:lnTo>
                <a:lnTo>
                  <a:pt x="60960" y="45643"/>
                </a:lnTo>
                <a:lnTo>
                  <a:pt x="61290" y="45516"/>
                </a:lnTo>
                <a:lnTo>
                  <a:pt x="61328" y="45897"/>
                </a:lnTo>
                <a:lnTo>
                  <a:pt x="60947" y="46278"/>
                </a:lnTo>
                <a:lnTo>
                  <a:pt x="60337" y="46786"/>
                </a:lnTo>
                <a:lnTo>
                  <a:pt x="60591" y="46786"/>
                </a:lnTo>
                <a:lnTo>
                  <a:pt x="60794" y="46659"/>
                </a:lnTo>
                <a:lnTo>
                  <a:pt x="61099" y="46532"/>
                </a:lnTo>
                <a:lnTo>
                  <a:pt x="61595" y="46278"/>
                </a:lnTo>
                <a:lnTo>
                  <a:pt x="62725" y="45643"/>
                </a:lnTo>
                <a:lnTo>
                  <a:pt x="62890" y="45643"/>
                </a:lnTo>
                <a:lnTo>
                  <a:pt x="62915" y="45516"/>
                </a:lnTo>
                <a:lnTo>
                  <a:pt x="63766" y="45516"/>
                </a:lnTo>
                <a:lnTo>
                  <a:pt x="63728" y="45643"/>
                </a:lnTo>
                <a:lnTo>
                  <a:pt x="63068" y="46405"/>
                </a:lnTo>
                <a:lnTo>
                  <a:pt x="63106" y="46532"/>
                </a:lnTo>
                <a:lnTo>
                  <a:pt x="63233" y="46405"/>
                </a:lnTo>
                <a:lnTo>
                  <a:pt x="63728" y="46024"/>
                </a:lnTo>
                <a:lnTo>
                  <a:pt x="63919" y="46024"/>
                </a:lnTo>
                <a:lnTo>
                  <a:pt x="63995" y="45897"/>
                </a:lnTo>
                <a:lnTo>
                  <a:pt x="64338" y="45770"/>
                </a:lnTo>
                <a:lnTo>
                  <a:pt x="64757" y="45516"/>
                </a:lnTo>
                <a:lnTo>
                  <a:pt x="65214" y="45389"/>
                </a:lnTo>
                <a:lnTo>
                  <a:pt x="65379" y="45389"/>
                </a:lnTo>
                <a:lnTo>
                  <a:pt x="65341" y="45643"/>
                </a:lnTo>
                <a:lnTo>
                  <a:pt x="65227" y="45897"/>
                </a:lnTo>
                <a:lnTo>
                  <a:pt x="65151" y="46151"/>
                </a:lnTo>
                <a:lnTo>
                  <a:pt x="65646" y="45897"/>
                </a:lnTo>
                <a:lnTo>
                  <a:pt x="65760" y="45770"/>
                </a:lnTo>
                <a:lnTo>
                  <a:pt x="66090" y="45643"/>
                </a:lnTo>
                <a:lnTo>
                  <a:pt x="66395" y="45516"/>
                </a:lnTo>
                <a:lnTo>
                  <a:pt x="66522" y="45516"/>
                </a:lnTo>
                <a:lnTo>
                  <a:pt x="66751" y="45262"/>
                </a:lnTo>
                <a:lnTo>
                  <a:pt x="67221" y="45262"/>
                </a:lnTo>
                <a:lnTo>
                  <a:pt x="67691" y="45389"/>
                </a:lnTo>
                <a:lnTo>
                  <a:pt x="67779" y="45262"/>
                </a:lnTo>
                <a:lnTo>
                  <a:pt x="67703" y="45643"/>
                </a:lnTo>
                <a:lnTo>
                  <a:pt x="67462" y="45770"/>
                </a:lnTo>
                <a:lnTo>
                  <a:pt x="67360" y="45897"/>
                </a:lnTo>
                <a:lnTo>
                  <a:pt x="67297" y="46024"/>
                </a:lnTo>
                <a:lnTo>
                  <a:pt x="67068" y="46405"/>
                </a:lnTo>
                <a:lnTo>
                  <a:pt x="67386" y="46278"/>
                </a:lnTo>
                <a:lnTo>
                  <a:pt x="67424" y="46151"/>
                </a:lnTo>
                <a:lnTo>
                  <a:pt x="68097" y="45770"/>
                </a:lnTo>
                <a:lnTo>
                  <a:pt x="68478" y="45643"/>
                </a:lnTo>
                <a:lnTo>
                  <a:pt x="68935" y="45389"/>
                </a:lnTo>
                <a:lnTo>
                  <a:pt x="69151" y="45262"/>
                </a:lnTo>
                <a:lnTo>
                  <a:pt x="69342" y="45262"/>
                </a:lnTo>
                <a:lnTo>
                  <a:pt x="69405" y="45135"/>
                </a:lnTo>
                <a:lnTo>
                  <a:pt x="69875" y="45135"/>
                </a:lnTo>
                <a:lnTo>
                  <a:pt x="69989" y="45008"/>
                </a:lnTo>
                <a:lnTo>
                  <a:pt x="70027" y="45135"/>
                </a:lnTo>
                <a:lnTo>
                  <a:pt x="70370" y="45008"/>
                </a:lnTo>
                <a:lnTo>
                  <a:pt x="71894" y="45008"/>
                </a:lnTo>
                <a:lnTo>
                  <a:pt x="72313" y="45008"/>
                </a:lnTo>
                <a:lnTo>
                  <a:pt x="72694" y="44881"/>
                </a:lnTo>
                <a:lnTo>
                  <a:pt x="73621" y="45008"/>
                </a:lnTo>
                <a:lnTo>
                  <a:pt x="74002" y="45008"/>
                </a:lnTo>
                <a:lnTo>
                  <a:pt x="74180" y="44881"/>
                </a:lnTo>
                <a:lnTo>
                  <a:pt x="74536" y="44881"/>
                </a:lnTo>
                <a:lnTo>
                  <a:pt x="74714" y="45008"/>
                </a:lnTo>
                <a:lnTo>
                  <a:pt x="74942" y="45008"/>
                </a:lnTo>
                <a:lnTo>
                  <a:pt x="74980" y="44881"/>
                </a:lnTo>
                <a:lnTo>
                  <a:pt x="75209" y="44881"/>
                </a:lnTo>
                <a:lnTo>
                  <a:pt x="75425" y="45008"/>
                </a:lnTo>
                <a:lnTo>
                  <a:pt x="75463" y="45262"/>
                </a:lnTo>
                <a:lnTo>
                  <a:pt x="75336" y="45262"/>
                </a:lnTo>
                <a:lnTo>
                  <a:pt x="75311" y="45389"/>
                </a:lnTo>
                <a:lnTo>
                  <a:pt x="74904" y="45770"/>
                </a:lnTo>
                <a:lnTo>
                  <a:pt x="74853" y="45897"/>
                </a:lnTo>
                <a:lnTo>
                  <a:pt x="74993" y="45897"/>
                </a:lnTo>
                <a:lnTo>
                  <a:pt x="75996" y="45135"/>
                </a:lnTo>
                <a:lnTo>
                  <a:pt x="76530" y="44881"/>
                </a:lnTo>
                <a:lnTo>
                  <a:pt x="76822" y="44881"/>
                </a:lnTo>
                <a:lnTo>
                  <a:pt x="76733" y="45262"/>
                </a:lnTo>
                <a:lnTo>
                  <a:pt x="76606" y="45389"/>
                </a:lnTo>
                <a:lnTo>
                  <a:pt x="76441" y="45643"/>
                </a:lnTo>
                <a:lnTo>
                  <a:pt x="76631" y="45643"/>
                </a:lnTo>
                <a:lnTo>
                  <a:pt x="77063" y="45389"/>
                </a:lnTo>
                <a:lnTo>
                  <a:pt x="77177" y="44119"/>
                </a:lnTo>
                <a:close/>
              </a:path>
              <a:path w="519430" h="81280" extrusionOk="0">
                <a:moveTo>
                  <a:pt x="392252" y="80746"/>
                </a:moveTo>
                <a:lnTo>
                  <a:pt x="385152" y="64770"/>
                </a:lnTo>
                <a:lnTo>
                  <a:pt x="378879" y="50673"/>
                </a:lnTo>
                <a:lnTo>
                  <a:pt x="364947" y="19304"/>
                </a:lnTo>
                <a:lnTo>
                  <a:pt x="358038" y="3746"/>
                </a:lnTo>
                <a:lnTo>
                  <a:pt x="358038" y="50673"/>
                </a:lnTo>
                <a:lnTo>
                  <a:pt x="333171" y="50673"/>
                </a:lnTo>
                <a:lnTo>
                  <a:pt x="345008" y="19304"/>
                </a:lnTo>
                <a:lnTo>
                  <a:pt x="358038" y="50673"/>
                </a:lnTo>
                <a:lnTo>
                  <a:pt x="358038" y="3746"/>
                </a:lnTo>
                <a:lnTo>
                  <a:pt x="356374" y="0"/>
                </a:lnTo>
                <a:lnTo>
                  <a:pt x="333044" y="0"/>
                </a:lnTo>
                <a:lnTo>
                  <a:pt x="300494" y="80746"/>
                </a:lnTo>
                <a:lnTo>
                  <a:pt x="321805" y="80746"/>
                </a:lnTo>
                <a:lnTo>
                  <a:pt x="327837" y="64770"/>
                </a:lnTo>
                <a:lnTo>
                  <a:pt x="363956" y="64770"/>
                </a:lnTo>
                <a:lnTo>
                  <a:pt x="370586" y="80746"/>
                </a:lnTo>
                <a:lnTo>
                  <a:pt x="392252" y="80746"/>
                </a:lnTo>
                <a:close/>
              </a:path>
              <a:path w="519430" h="81280" extrusionOk="0">
                <a:moveTo>
                  <a:pt x="421246" y="12"/>
                </a:moveTo>
                <a:lnTo>
                  <a:pt x="401116" y="12"/>
                </a:lnTo>
                <a:lnTo>
                  <a:pt x="401116" y="80746"/>
                </a:lnTo>
                <a:lnTo>
                  <a:pt x="421246" y="80746"/>
                </a:lnTo>
                <a:lnTo>
                  <a:pt x="421246" y="12"/>
                </a:lnTo>
                <a:close/>
              </a:path>
              <a:path w="519430" h="81280" extrusionOk="0">
                <a:moveTo>
                  <a:pt x="518807" y="40500"/>
                </a:moveTo>
                <a:lnTo>
                  <a:pt x="515988" y="24828"/>
                </a:lnTo>
                <a:lnTo>
                  <a:pt x="509422" y="14808"/>
                </a:lnTo>
                <a:lnTo>
                  <a:pt x="507542" y="11950"/>
                </a:lnTo>
                <a:lnTo>
                  <a:pt x="498081" y="6032"/>
                </a:lnTo>
                <a:lnTo>
                  <a:pt x="498081" y="40373"/>
                </a:lnTo>
                <a:lnTo>
                  <a:pt x="496824" y="49364"/>
                </a:lnTo>
                <a:lnTo>
                  <a:pt x="492531" y="57607"/>
                </a:lnTo>
                <a:lnTo>
                  <a:pt x="484454" y="63627"/>
                </a:lnTo>
                <a:lnTo>
                  <a:pt x="471805" y="65951"/>
                </a:lnTo>
                <a:lnTo>
                  <a:pt x="458660" y="65951"/>
                </a:lnTo>
                <a:lnTo>
                  <a:pt x="458660" y="14808"/>
                </a:lnTo>
                <a:lnTo>
                  <a:pt x="471563" y="14808"/>
                </a:lnTo>
                <a:lnTo>
                  <a:pt x="483755" y="16852"/>
                </a:lnTo>
                <a:lnTo>
                  <a:pt x="491972" y="22402"/>
                </a:lnTo>
                <a:lnTo>
                  <a:pt x="496620" y="30543"/>
                </a:lnTo>
                <a:lnTo>
                  <a:pt x="498081" y="40373"/>
                </a:lnTo>
                <a:lnTo>
                  <a:pt x="498081" y="6032"/>
                </a:lnTo>
                <a:lnTo>
                  <a:pt x="493585" y="3213"/>
                </a:lnTo>
                <a:lnTo>
                  <a:pt x="474167" y="0"/>
                </a:lnTo>
                <a:lnTo>
                  <a:pt x="438531" y="0"/>
                </a:lnTo>
                <a:lnTo>
                  <a:pt x="438531" y="80746"/>
                </a:lnTo>
                <a:lnTo>
                  <a:pt x="471919" y="80746"/>
                </a:lnTo>
                <a:lnTo>
                  <a:pt x="492836" y="77724"/>
                </a:lnTo>
                <a:lnTo>
                  <a:pt x="507441" y="69329"/>
                </a:lnTo>
                <a:lnTo>
                  <a:pt x="509714" y="65951"/>
                </a:lnTo>
                <a:lnTo>
                  <a:pt x="516013" y="56578"/>
                </a:lnTo>
                <a:lnTo>
                  <a:pt x="518807" y="40500"/>
                </a:lnTo>
                <a:close/>
              </a:path>
            </a:pathLst>
          </a:custGeom>
          <a:solidFill>
            <a:srgbClr val="002E6C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7"/>
          <p:cNvSpPr/>
          <p:nvPr/>
        </p:nvSpPr>
        <p:spPr>
          <a:xfrm>
            <a:off x="250672" y="3021647"/>
            <a:ext cx="77470" cy="22860"/>
          </a:xfrm>
          <a:custGeom>
            <a:avLst/>
            <a:gdLst/>
            <a:ahLst/>
            <a:cxnLst/>
            <a:rect l="l" t="t" r="r" b="b"/>
            <a:pathLst>
              <a:path w="77470" h="22860" extrusionOk="0">
                <a:moveTo>
                  <a:pt x="6426" y="0"/>
                </a:moveTo>
                <a:lnTo>
                  <a:pt x="0" y="0"/>
                </a:lnTo>
                <a:lnTo>
                  <a:pt x="406" y="5232"/>
                </a:lnTo>
                <a:lnTo>
                  <a:pt x="6426" y="9258"/>
                </a:lnTo>
                <a:lnTo>
                  <a:pt x="6426" y="0"/>
                </a:lnTo>
                <a:close/>
              </a:path>
              <a:path w="77470" h="22860" extrusionOk="0">
                <a:moveTo>
                  <a:pt x="18630" y="0"/>
                </a:moveTo>
                <a:lnTo>
                  <a:pt x="9804" y="0"/>
                </a:lnTo>
                <a:lnTo>
                  <a:pt x="9804" y="11252"/>
                </a:lnTo>
                <a:lnTo>
                  <a:pt x="13068" y="13055"/>
                </a:lnTo>
                <a:lnTo>
                  <a:pt x="18630" y="14300"/>
                </a:lnTo>
                <a:lnTo>
                  <a:pt x="18630" y="0"/>
                </a:lnTo>
                <a:close/>
              </a:path>
              <a:path w="77470" h="22860" extrusionOk="0">
                <a:moveTo>
                  <a:pt x="30835" y="0"/>
                </a:moveTo>
                <a:lnTo>
                  <a:pt x="22009" y="0"/>
                </a:lnTo>
                <a:lnTo>
                  <a:pt x="22009" y="14998"/>
                </a:lnTo>
                <a:lnTo>
                  <a:pt x="25133" y="15544"/>
                </a:lnTo>
                <a:lnTo>
                  <a:pt x="26149" y="15621"/>
                </a:lnTo>
                <a:lnTo>
                  <a:pt x="29413" y="16078"/>
                </a:lnTo>
                <a:lnTo>
                  <a:pt x="30835" y="16738"/>
                </a:lnTo>
                <a:lnTo>
                  <a:pt x="30835" y="0"/>
                </a:lnTo>
                <a:close/>
              </a:path>
              <a:path w="77470" h="22860" extrusionOk="0">
                <a:moveTo>
                  <a:pt x="42938" y="12"/>
                </a:moveTo>
                <a:lnTo>
                  <a:pt x="34353" y="12"/>
                </a:lnTo>
                <a:lnTo>
                  <a:pt x="34353" y="18237"/>
                </a:lnTo>
                <a:lnTo>
                  <a:pt x="37045" y="19596"/>
                </a:lnTo>
                <a:lnTo>
                  <a:pt x="38646" y="22352"/>
                </a:lnTo>
                <a:lnTo>
                  <a:pt x="40246" y="19596"/>
                </a:lnTo>
                <a:lnTo>
                  <a:pt x="42938" y="18237"/>
                </a:lnTo>
                <a:lnTo>
                  <a:pt x="42938" y="12"/>
                </a:lnTo>
                <a:close/>
              </a:path>
              <a:path w="77470" h="22860" extrusionOk="0">
                <a:moveTo>
                  <a:pt x="55257" y="0"/>
                </a:moveTo>
                <a:lnTo>
                  <a:pt x="46431" y="0"/>
                </a:lnTo>
                <a:lnTo>
                  <a:pt x="46431" y="16738"/>
                </a:lnTo>
                <a:lnTo>
                  <a:pt x="47840" y="16078"/>
                </a:lnTo>
                <a:lnTo>
                  <a:pt x="51117" y="15621"/>
                </a:lnTo>
                <a:lnTo>
                  <a:pt x="52133" y="15544"/>
                </a:lnTo>
                <a:lnTo>
                  <a:pt x="55257" y="14998"/>
                </a:lnTo>
                <a:lnTo>
                  <a:pt x="55257" y="0"/>
                </a:lnTo>
                <a:close/>
              </a:path>
              <a:path w="77470" h="22860" extrusionOk="0">
                <a:moveTo>
                  <a:pt x="67310" y="0"/>
                </a:moveTo>
                <a:lnTo>
                  <a:pt x="58483" y="0"/>
                </a:lnTo>
                <a:lnTo>
                  <a:pt x="58483" y="14300"/>
                </a:lnTo>
                <a:lnTo>
                  <a:pt x="64046" y="13055"/>
                </a:lnTo>
                <a:lnTo>
                  <a:pt x="67310" y="11252"/>
                </a:lnTo>
                <a:lnTo>
                  <a:pt x="67310" y="0"/>
                </a:lnTo>
                <a:close/>
              </a:path>
              <a:path w="77470" h="22860" extrusionOk="0">
                <a:moveTo>
                  <a:pt x="77127" y="0"/>
                </a:moveTo>
                <a:lnTo>
                  <a:pt x="70688" y="0"/>
                </a:lnTo>
                <a:lnTo>
                  <a:pt x="70688" y="9258"/>
                </a:lnTo>
                <a:lnTo>
                  <a:pt x="76720" y="5232"/>
                </a:lnTo>
                <a:lnTo>
                  <a:pt x="77127" y="0"/>
                </a:lnTo>
                <a:close/>
              </a:path>
            </a:pathLst>
          </a:custGeom>
          <a:solidFill>
            <a:srgbClr val="B90B2E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7"/>
          <p:cNvSpPr/>
          <p:nvPr/>
        </p:nvSpPr>
        <p:spPr>
          <a:xfrm>
            <a:off x="253657" y="2942450"/>
            <a:ext cx="71755" cy="75565"/>
          </a:xfrm>
          <a:custGeom>
            <a:avLst/>
            <a:gdLst/>
            <a:ahLst/>
            <a:cxnLst/>
            <a:rect l="l" t="t" r="r" b="b"/>
            <a:pathLst>
              <a:path w="71754" h="75564" extrusionOk="0">
                <a:moveTo>
                  <a:pt x="7810" y="70383"/>
                </a:moveTo>
                <a:lnTo>
                  <a:pt x="4800" y="70383"/>
                </a:lnTo>
                <a:lnTo>
                  <a:pt x="3924" y="67564"/>
                </a:lnTo>
                <a:lnTo>
                  <a:pt x="2997" y="70383"/>
                </a:lnTo>
                <a:lnTo>
                  <a:pt x="0" y="70383"/>
                </a:lnTo>
                <a:lnTo>
                  <a:pt x="2451" y="72199"/>
                </a:lnTo>
                <a:lnTo>
                  <a:pt x="1498" y="75069"/>
                </a:lnTo>
                <a:lnTo>
                  <a:pt x="3911" y="73317"/>
                </a:lnTo>
                <a:lnTo>
                  <a:pt x="6311" y="75095"/>
                </a:lnTo>
                <a:lnTo>
                  <a:pt x="5384" y="72199"/>
                </a:lnTo>
                <a:lnTo>
                  <a:pt x="7810" y="70408"/>
                </a:lnTo>
                <a:close/>
              </a:path>
              <a:path w="71754" h="75564" extrusionOk="0">
                <a:moveTo>
                  <a:pt x="18072" y="165"/>
                </a:moveTo>
                <a:lnTo>
                  <a:pt x="14909" y="165"/>
                </a:lnTo>
                <a:lnTo>
                  <a:pt x="14909" y="9512"/>
                </a:lnTo>
                <a:lnTo>
                  <a:pt x="13360" y="10375"/>
                </a:lnTo>
                <a:lnTo>
                  <a:pt x="9867" y="10375"/>
                </a:lnTo>
                <a:lnTo>
                  <a:pt x="8547" y="9283"/>
                </a:lnTo>
                <a:lnTo>
                  <a:pt x="8547" y="165"/>
                </a:lnTo>
                <a:lnTo>
                  <a:pt x="5384" y="165"/>
                </a:lnTo>
                <a:lnTo>
                  <a:pt x="5384" y="11315"/>
                </a:lnTo>
                <a:lnTo>
                  <a:pt x="8039" y="13017"/>
                </a:lnTo>
                <a:lnTo>
                  <a:pt x="15201" y="13017"/>
                </a:lnTo>
                <a:lnTo>
                  <a:pt x="18072" y="11569"/>
                </a:lnTo>
                <a:lnTo>
                  <a:pt x="18072" y="165"/>
                </a:lnTo>
                <a:close/>
              </a:path>
              <a:path w="71754" h="75564" extrusionOk="0">
                <a:moveTo>
                  <a:pt x="18440" y="70383"/>
                </a:moveTo>
                <a:lnTo>
                  <a:pt x="15430" y="70383"/>
                </a:lnTo>
                <a:lnTo>
                  <a:pt x="14554" y="67564"/>
                </a:lnTo>
                <a:lnTo>
                  <a:pt x="13627" y="70383"/>
                </a:lnTo>
                <a:lnTo>
                  <a:pt x="10629" y="70383"/>
                </a:lnTo>
                <a:lnTo>
                  <a:pt x="13081" y="72199"/>
                </a:lnTo>
                <a:lnTo>
                  <a:pt x="12128" y="75069"/>
                </a:lnTo>
                <a:lnTo>
                  <a:pt x="14541" y="73317"/>
                </a:lnTo>
                <a:lnTo>
                  <a:pt x="16941" y="75095"/>
                </a:lnTo>
                <a:lnTo>
                  <a:pt x="16014" y="72199"/>
                </a:lnTo>
                <a:lnTo>
                  <a:pt x="18440" y="70408"/>
                </a:lnTo>
                <a:close/>
              </a:path>
              <a:path w="71754" h="75564" extrusionOk="0">
                <a:moveTo>
                  <a:pt x="29070" y="70383"/>
                </a:moveTo>
                <a:lnTo>
                  <a:pt x="26060" y="70383"/>
                </a:lnTo>
                <a:lnTo>
                  <a:pt x="25184" y="67564"/>
                </a:lnTo>
                <a:lnTo>
                  <a:pt x="24257" y="70383"/>
                </a:lnTo>
                <a:lnTo>
                  <a:pt x="21259" y="70383"/>
                </a:lnTo>
                <a:lnTo>
                  <a:pt x="23710" y="72199"/>
                </a:lnTo>
                <a:lnTo>
                  <a:pt x="22758" y="75069"/>
                </a:lnTo>
                <a:lnTo>
                  <a:pt x="25171" y="73317"/>
                </a:lnTo>
                <a:lnTo>
                  <a:pt x="27571" y="75095"/>
                </a:lnTo>
                <a:lnTo>
                  <a:pt x="26644" y="72199"/>
                </a:lnTo>
                <a:lnTo>
                  <a:pt x="29070" y="70408"/>
                </a:lnTo>
                <a:close/>
              </a:path>
              <a:path w="71754" h="75564" extrusionOk="0">
                <a:moveTo>
                  <a:pt x="29921" y="4737"/>
                </a:moveTo>
                <a:lnTo>
                  <a:pt x="23456" y="5283"/>
                </a:lnTo>
                <a:lnTo>
                  <a:pt x="23456" y="2730"/>
                </a:lnTo>
                <a:lnTo>
                  <a:pt x="24180" y="2324"/>
                </a:lnTo>
                <a:lnTo>
                  <a:pt x="26390" y="2324"/>
                </a:lnTo>
                <a:lnTo>
                  <a:pt x="27495" y="2628"/>
                </a:lnTo>
                <a:lnTo>
                  <a:pt x="29337" y="3454"/>
                </a:lnTo>
                <a:lnTo>
                  <a:pt x="29337" y="977"/>
                </a:lnTo>
                <a:lnTo>
                  <a:pt x="27736" y="292"/>
                </a:lnTo>
                <a:lnTo>
                  <a:pt x="26454" y="0"/>
                </a:lnTo>
                <a:lnTo>
                  <a:pt x="22098" y="0"/>
                </a:lnTo>
                <a:lnTo>
                  <a:pt x="20205" y="1447"/>
                </a:lnTo>
                <a:lnTo>
                  <a:pt x="20205" y="8204"/>
                </a:lnTo>
                <a:lnTo>
                  <a:pt x="26657" y="7442"/>
                </a:lnTo>
                <a:lnTo>
                  <a:pt x="26657" y="10261"/>
                </a:lnTo>
                <a:lnTo>
                  <a:pt x="26009" y="10693"/>
                </a:lnTo>
                <a:lnTo>
                  <a:pt x="23406" y="10693"/>
                </a:lnTo>
                <a:lnTo>
                  <a:pt x="22288" y="10261"/>
                </a:lnTo>
                <a:lnTo>
                  <a:pt x="20459" y="9055"/>
                </a:lnTo>
                <a:lnTo>
                  <a:pt x="20459" y="11785"/>
                </a:lnTo>
                <a:lnTo>
                  <a:pt x="22821" y="13017"/>
                </a:lnTo>
                <a:lnTo>
                  <a:pt x="27863" y="13017"/>
                </a:lnTo>
                <a:lnTo>
                  <a:pt x="29921" y="11607"/>
                </a:lnTo>
                <a:lnTo>
                  <a:pt x="29921" y="4737"/>
                </a:lnTo>
                <a:close/>
              </a:path>
              <a:path w="71754" h="75564" extrusionOk="0">
                <a:moveTo>
                  <a:pt x="39700" y="70383"/>
                </a:moveTo>
                <a:lnTo>
                  <a:pt x="36690" y="70383"/>
                </a:lnTo>
                <a:lnTo>
                  <a:pt x="35814" y="67564"/>
                </a:lnTo>
                <a:lnTo>
                  <a:pt x="34886" y="70383"/>
                </a:lnTo>
                <a:lnTo>
                  <a:pt x="31889" y="70383"/>
                </a:lnTo>
                <a:lnTo>
                  <a:pt x="34340" y="72199"/>
                </a:lnTo>
                <a:lnTo>
                  <a:pt x="33388" y="75069"/>
                </a:lnTo>
                <a:lnTo>
                  <a:pt x="35801" y="73317"/>
                </a:lnTo>
                <a:lnTo>
                  <a:pt x="38201" y="75095"/>
                </a:lnTo>
                <a:lnTo>
                  <a:pt x="37274" y="72199"/>
                </a:lnTo>
                <a:lnTo>
                  <a:pt x="39700" y="70408"/>
                </a:lnTo>
                <a:close/>
              </a:path>
              <a:path w="71754" h="75564" extrusionOk="0">
                <a:moveTo>
                  <a:pt x="45110" y="12839"/>
                </a:moveTo>
                <a:lnTo>
                  <a:pt x="44005" y="10337"/>
                </a:lnTo>
                <a:lnTo>
                  <a:pt x="43014" y="8115"/>
                </a:lnTo>
                <a:lnTo>
                  <a:pt x="40830" y="3187"/>
                </a:lnTo>
                <a:lnTo>
                  <a:pt x="39725" y="723"/>
                </a:lnTo>
                <a:lnTo>
                  <a:pt x="39725" y="8115"/>
                </a:lnTo>
                <a:lnTo>
                  <a:pt x="35814" y="8115"/>
                </a:lnTo>
                <a:lnTo>
                  <a:pt x="37680" y="3187"/>
                </a:lnTo>
                <a:lnTo>
                  <a:pt x="39725" y="8115"/>
                </a:lnTo>
                <a:lnTo>
                  <a:pt x="39725" y="723"/>
                </a:lnTo>
                <a:lnTo>
                  <a:pt x="39471" y="152"/>
                </a:lnTo>
                <a:lnTo>
                  <a:pt x="35801" y="152"/>
                </a:lnTo>
                <a:lnTo>
                  <a:pt x="30683" y="12839"/>
                </a:lnTo>
                <a:lnTo>
                  <a:pt x="34036" y="12839"/>
                </a:lnTo>
                <a:lnTo>
                  <a:pt x="34988" y="10337"/>
                </a:lnTo>
                <a:lnTo>
                  <a:pt x="40652" y="10337"/>
                </a:lnTo>
                <a:lnTo>
                  <a:pt x="41694" y="12839"/>
                </a:lnTo>
                <a:lnTo>
                  <a:pt x="45110" y="12839"/>
                </a:lnTo>
                <a:close/>
              </a:path>
              <a:path w="71754" h="75564" extrusionOk="0">
                <a:moveTo>
                  <a:pt x="49860" y="165"/>
                </a:moveTo>
                <a:lnTo>
                  <a:pt x="46697" y="165"/>
                </a:lnTo>
                <a:lnTo>
                  <a:pt x="46697" y="12839"/>
                </a:lnTo>
                <a:lnTo>
                  <a:pt x="49860" y="12839"/>
                </a:lnTo>
                <a:lnTo>
                  <a:pt x="49860" y="165"/>
                </a:lnTo>
                <a:close/>
              </a:path>
              <a:path w="71754" h="75564" extrusionOk="0">
                <a:moveTo>
                  <a:pt x="50317" y="70383"/>
                </a:moveTo>
                <a:lnTo>
                  <a:pt x="47307" y="70383"/>
                </a:lnTo>
                <a:lnTo>
                  <a:pt x="46431" y="67564"/>
                </a:lnTo>
                <a:lnTo>
                  <a:pt x="45504" y="70383"/>
                </a:lnTo>
                <a:lnTo>
                  <a:pt x="42506" y="70383"/>
                </a:lnTo>
                <a:lnTo>
                  <a:pt x="44958" y="72199"/>
                </a:lnTo>
                <a:lnTo>
                  <a:pt x="44005" y="75069"/>
                </a:lnTo>
                <a:lnTo>
                  <a:pt x="46418" y="73317"/>
                </a:lnTo>
                <a:lnTo>
                  <a:pt x="48818" y="75095"/>
                </a:lnTo>
                <a:lnTo>
                  <a:pt x="47891" y="72199"/>
                </a:lnTo>
                <a:lnTo>
                  <a:pt x="50317" y="70408"/>
                </a:lnTo>
                <a:close/>
              </a:path>
              <a:path w="71754" h="75564" extrusionOk="0">
                <a:moveTo>
                  <a:pt x="60947" y="70383"/>
                </a:moveTo>
                <a:lnTo>
                  <a:pt x="57937" y="70383"/>
                </a:lnTo>
                <a:lnTo>
                  <a:pt x="57061" y="67564"/>
                </a:lnTo>
                <a:lnTo>
                  <a:pt x="56134" y="70383"/>
                </a:lnTo>
                <a:lnTo>
                  <a:pt x="53136" y="70383"/>
                </a:lnTo>
                <a:lnTo>
                  <a:pt x="55587" y="72199"/>
                </a:lnTo>
                <a:lnTo>
                  <a:pt x="54635" y="75069"/>
                </a:lnTo>
                <a:lnTo>
                  <a:pt x="57048" y="73317"/>
                </a:lnTo>
                <a:lnTo>
                  <a:pt x="59448" y="75095"/>
                </a:lnTo>
                <a:lnTo>
                  <a:pt x="58521" y="72199"/>
                </a:lnTo>
                <a:lnTo>
                  <a:pt x="60947" y="70408"/>
                </a:lnTo>
                <a:close/>
              </a:path>
              <a:path w="71754" h="75564" extrusionOk="0">
                <a:moveTo>
                  <a:pt x="65366" y="3048"/>
                </a:moveTo>
                <a:lnTo>
                  <a:pt x="64909" y="2489"/>
                </a:lnTo>
                <a:lnTo>
                  <a:pt x="62992" y="165"/>
                </a:lnTo>
                <a:lnTo>
                  <a:pt x="62115" y="165"/>
                </a:lnTo>
                <a:lnTo>
                  <a:pt x="62115" y="4330"/>
                </a:lnTo>
                <a:lnTo>
                  <a:pt x="62115" y="8369"/>
                </a:lnTo>
                <a:lnTo>
                  <a:pt x="61163" y="10528"/>
                </a:lnTo>
                <a:lnTo>
                  <a:pt x="55918" y="10528"/>
                </a:lnTo>
                <a:lnTo>
                  <a:pt x="55918" y="2489"/>
                </a:lnTo>
                <a:lnTo>
                  <a:pt x="60934" y="2489"/>
                </a:lnTo>
                <a:lnTo>
                  <a:pt x="62115" y="4330"/>
                </a:lnTo>
                <a:lnTo>
                  <a:pt x="62115" y="165"/>
                </a:lnTo>
                <a:lnTo>
                  <a:pt x="52755" y="165"/>
                </a:lnTo>
                <a:lnTo>
                  <a:pt x="52755" y="12852"/>
                </a:lnTo>
                <a:lnTo>
                  <a:pt x="63068" y="12852"/>
                </a:lnTo>
                <a:lnTo>
                  <a:pt x="65062" y="10528"/>
                </a:lnTo>
                <a:lnTo>
                  <a:pt x="65366" y="10172"/>
                </a:lnTo>
                <a:lnTo>
                  <a:pt x="65366" y="3048"/>
                </a:lnTo>
                <a:close/>
              </a:path>
              <a:path w="71754" h="75564" extrusionOk="0">
                <a:moveTo>
                  <a:pt x="71589" y="70383"/>
                </a:moveTo>
                <a:lnTo>
                  <a:pt x="68580" y="70383"/>
                </a:lnTo>
                <a:lnTo>
                  <a:pt x="67703" y="67564"/>
                </a:lnTo>
                <a:lnTo>
                  <a:pt x="66776" y="70383"/>
                </a:lnTo>
                <a:lnTo>
                  <a:pt x="63779" y="70383"/>
                </a:lnTo>
                <a:lnTo>
                  <a:pt x="66217" y="72199"/>
                </a:lnTo>
                <a:lnTo>
                  <a:pt x="65265" y="75069"/>
                </a:lnTo>
                <a:lnTo>
                  <a:pt x="67691" y="73317"/>
                </a:lnTo>
                <a:lnTo>
                  <a:pt x="70091" y="75095"/>
                </a:lnTo>
                <a:lnTo>
                  <a:pt x="69164" y="72199"/>
                </a:lnTo>
                <a:lnTo>
                  <a:pt x="71589" y="7040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683547" y="689033"/>
            <a:ext cx="937260" cy="61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1" i="0" u="none" strike="noStrike" cap="none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451956" y="1425633"/>
            <a:ext cx="1400175" cy="95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ftr" idx="11"/>
          </p:nvPr>
        </p:nvSpPr>
        <p:spPr>
          <a:xfrm>
            <a:off x="783717" y="2982277"/>
            <a:ext cx="737616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dt" idx="10"/>
          </p:nvPr>
        </p:nvSpPr>
        <p:spPr>
          <a:xfrm>
            <a:off x="115252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1659636" y="2982277"/>
            <a:ext cx="530161" cy="16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/>
          <p:nvPr/>
        </p:nvSpPr>
        <p:spPr>
          <a:xfrm>
            <a:off x="105500" y="99950"/>
            <a:ext cx="2087700" cy="2662500"/>
          </a:xfrm>
          <a:prstGeom prst="round1Rect">
            <a:avLst>
              <a:gd name="adj" fmla="val 16667"/>
            </a:avLst>
          </a:prstGeom>
          <a:solidFill>
            <a:srgbClr val="96CC79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"/>
          <p:cNvSpPr txBox="1"/>
          <p:nvPr/>
        </p:nvSpPr>
        <p:spPr>
          <a:xfrm>
            <a:off x="254475" y="206775"/>
            <a:ext cx="9132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2100" i="1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70150" y="1074800"/>
            <a:ext cx="13128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Challenge for</a:t>
            </a:r>
            <a:r>
              <a:rPr lang="en-GB" sz="1800" b="1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 VYAs </a:t>
            </a:r>
            <a:r>
              <a:rPr lang="en-GB" sz="180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GB" sz="1800" b="1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 Caregivers</a:t>
            </a:r>
            <a:endParaRPr sz="1800">
              <a:solidFill>
                <a:srgbClr val="003A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330300" y="1938825"/>
            <a:ext cx="706150" cy="65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80f37a2030_0_67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280f37a2030_0_67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g280f37a2030_0_67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g280f37a2030_0_67"/>
          <p:cNvSpPr txBox="1"/>
          <p:nvPr/>
        </p:nvSpPr>
        <p:spPr>
          <a:xfrm>
            <a:off x="431300" y="1231050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On the count of three, name each other’s favorite food! 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g280f37a2030_0_67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4790" y="2538400"/>
            <a:ext cx="291659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80f37a2030_0_74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280f37a2030_0_74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280f37a2030_0_74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280f37a2030_0_74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one of your favorite memories with our family? 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5" name="Google Shape;145;g280f37a2030_0_7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80f37a2030_0_8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280f37a2030_0_81"/>
          <p:cNvSpPr txBox="1"/>
          <p:nvPr/>
        </p:nvSpPr>
        <p:spPr>
          <a:xfrm>
            <a:off x="431300" y="132407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in your life inspires you and why?</a:t>
            </a:r>
            <a:r>
              <a:rPr lang="en-GB" sz="1100">
                <a:solidFill>
                  <a:schemeClr val="dk1"/>
                </a:solidFill>
              </a:rPr>
              <a:t> 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g280f37a2030_0_8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80f37a2030_0_8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280f37a2030_0_86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Tell me about a time when you didn’t feel very confident. 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Google Shape;159;g280f37a2030_0_8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80f37a2030_0_9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280f37a2030_0_91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Hold each other’s hands for the next 3 questions.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6" name="Google Shape;166;g280f37a2030_0_9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80f37a2030_0_9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g280f37a2030_0_96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think is the best part about getting older?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3" name="Google Shape;173;g280f37a2030_0_9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2566" y="2538399"/>
            <a:ext cx="313884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80f37a2030_0_10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g280f37a2030_0_101"/>
          <p:cNvSpPr txBox="1"/>
          <p:nvPr/>
        </p:nvSpPr>
        <p:spPr>
          <a:xfrm>
            <a:off x="431300" y="1324075"/>
            <a:ext cx="1436100" cy="6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What’s a really difficult thing you’ve had to tell your parents?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(Adults also must answer this question!) </a:t>
            </a:r>
            <a:r>
              <a:rPr lang="en-GB" sz="65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Google Shape;180;g280f37a2030_0_10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80f37a2030_0_11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g280f37a2030_0_111"/>
          <p:cNvSpPr txBox="1"/>
          <p:nvPr/>
        </p:nvSpPr>
        <p:spPr>
          <a:xfrm>
            <a:off x="431300" y="1518775"/>
            <a:ext cx="143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Take a selfie together. 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7" name="Google Shape;187;g280f37a2030_0_11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4790" y="2538400"/>
            <a:ext cx="291659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80f37a2030_0_10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280f37a2030_0_106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is the person you are most comfortable talking to?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65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4" name="Google Shape;194;g280f37a2030_0_10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80f37a2030_0_11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g280f37a2030_0_116"/>
          <p:cNvSpPr txBox="1"/>
          <p:nvPr/>
        </p:nvSpPr>
        <p:spPr>
          <a:xfrm>
            <a:off x="431300" y="1129225"/>
            <a:ext cx="1436100" cy="9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think is the hardest part about being a son or a daughter?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(Adults also must answer this question!)</a:t>
            </a:r>
            <a:r>
              <a:rPr lang="en-GB" sz="1100">
                <a:solidFill>
                  <a:schemeClr val="dk1"/>
                </a:solidFill>
              </a:rPr>
              <a:t>  </a:t>
            </a:r>
            <a:r>
              <a:rPr lang="en-GB" sz="65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1" name="Google Shape;201;g280f37a2030_0_11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"/>
          <p:cNvSpPr txBox="1"/>
          <p:nvPr/>
        </p:nvSpPr>
        <p:spPr>
          <a:xfrm>
            <a:off x="262250" y="448475"/>
            <a:ext cx="1774200" cy="25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065" marR="5080" lvl="0" indent="0" algn="l" rtl="0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1" u="none" strike="noStrike" cap="none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rPr>
              <a:t>Each participant must read this aloud to the other participant, as a commitment to an honest and open dialogue.</a:t>
            </a:r>
            <a:endParaRPr sz="600">
              <a:solidFill>
                <a:schemeClr val="dk1"/>
              </a:solidFill>
            </a:endParaRPr>
          </a:p>
          <a:p>
            <a:pPr marL="12065" marR="5080" lvl="0" indent="0" algn="l" rtl="0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1799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will listen without judgment and with the intent to understand and get to know you better. 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will not interrupt you. 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[For caregivers only] I promise not to get upset or punish you for anything you share with me during our conversation.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will keep what you share with me confidential. 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can stop at any time. </a:t>
            </a:r>
            <a:endParaRPr sz="6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lang="en-GB" sz="65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Both participants must read this  aloud to one another.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2"/>
          <p:cNvSpPr txBox="1">
            <a:spLocks noGrp="1"/>
          </p:cNvSpPr>
          <p:nvPr>
            <p:ph type="title" idx="4294967295"/>
          </p:nvPr>
        </p:nvSpPr>
        <p:spPr>
          <a:xfrm>
            <a:off x="262241" y="180005"/>
            <a:ext cx="1013400" cy="2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The Pledge.</a:t>
            </a:r>
            <a:endParaRPr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2"/>
          <p:cNvSpPr/>
          <p:nvPr/>
        </p:nvSpPr>
        <p:spPr>
          <a:xfrm>
            <a:off x="262249" y="1301724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  <p:sp>
        <p:nvSpPr>
          <p:cNvPr id="61" name="Google Shape;61;p2"/>
          <p:cNvSpPr/>
          <p:nvPr/>
        </p:nvSpPr>
        <p:spPr>
          <a:xfrm>
            <a:off x="262249" y="881949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  <p:sp>
        <p:nvSpPr>
          <p:cNvPr id="62" name="Google Shape;62;p2"/>
          <p:cNvSpPr/>
          <p:nvPr/>
        </p:nvSpPr>
        <p:spPr>
          <a:xfrm>
            <a:off x="262249" y="1517974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  <p:sp>
        <p:nvSpPr>
          <p:cNvPr id="63" name="Google Shape;63;p2"/>
          <p:cNvSpPr/>
          <p:nvPr/>
        </p:nvSpPr>
        <p:spPr>
          <a:xfrm>
            <a:off x="262249" y="2143524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  <p:sp>
        <p:nvSpPr>
          <p:cNvPr id="64" name="Google Shape;64;p2"/>
          <p:cNvSpPr/>
          <p:nvPr/>
        </p:nvSpPr>
        <p:spPr>
          <a:xfrm>
            <a:off x="262249" y="2496224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80f37a2030_0_12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g280f37a2030_0_121"/>
          <p:cNvSpPr txBox="1"/>
          <p:nvPr/>
        </p:nvSpPr>
        <p:spPr>
          <a:xfrm>
            <a:off x="431300" y="1106425"/>
            <a:ext cx="1436100" cy="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think is the hardest part about being a mother or a father?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(Kids must also answer this question!) </a:t>
            </a:r>
            <a:r>
              <a:rPr lang="en-GB" sz="650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650" b="1" i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8" name="Google Shape;208;g280f37a2030_0_12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280f37a2030_0_12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g280f37a2030_0_126"/>
          <p:cNvSpPr txBox="1"/>
          <p:nvPr/>
        </p:nvSpPr>
        <p:spPr>
          <a:xfrm>
            <a:off x="431300" y="1226575"/>
            <a:ext cx="1436100" cy="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Stare at each other without blinking or laughing for ten seconds.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5" name="Google Shape;215;g280f37a2030_0_12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80f37a2030_0_13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280f37a2030_0_131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When do you feel the most comfortable and relaxed?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g280f37a2030_0_13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80f37a2030_0_13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g280f37a2030_0_136"/>
          <p:cNvSpPr txBox="1"/>
          <p:nvPr/>
        </p:nvSpPr>
        <p:spPr>
          <a:xfrm>
            <a:off x="431300" y="1129225"/>
            <a:ext cx="1436100" cy="9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one problem you would like to solve right now so that teenagers can grow up healthy and happy?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g280f37a2030_0_13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2566" y="2538399"/>
            <a:ext cx="313884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80f37a2030_0_141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g280f37a2030_0_141"/>
          <p:cNvSpPr txBox="1"/>
          <p:nvPr/>
        </p:nvSpPr>
        <p:spPr>
          <a:xfrm>
            <a:off x="431300" y="1518775"/>
            <a:ext cx="143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do you confide in?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6" name="Google Shape;236;g280f37a2030_0_141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81efd356ae_0_0"/>
          <p:cNvSpPr/>
          <p:nvPr/>
        </p:nvSpPr>
        <p:spPr>
          <a:xfrm>
            <a:off x="105500" y="99950"/>
            <a:ext cx="2087700" cy="2662500"/>
          </a:xfrm>
          <a:prstGeom prst="round1Rect">
            <a:avLst>
              <a:gd name="adj" fmla="val 16667"/>
            </a:avLst>
          </a:prstGeom>
          <a:solidFill>
            <a:srgbClr val="CE8BBC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g281efd356ae_0_0"/>
          <p:cNvSpPr txBox="1"/>
          <p:nvPr/>
        </p:nvSpPr>
        <p:spPr>
          <a:xfrm>
            <a:off x="254475" y="206775"/>
            <a:ext cx="9132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2100" i="1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g281efd356ae_0_0"/>
          <p:cNvSpPr txBox="1"/>
          <p:nvPr/>
        </p:nvSpPr>
        <p:spPr>
          <a:xfrm>
            <a:off x="270150" y="1074800"/>
            <a:ext cx="13128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800" b="1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Peer to Peer </a:t>
            </a:r>
            <a:r>
              <a:rPr lang="en-GB" sz="1800">
                <a:solidFill>
                  <a:srgbClr val="003A5D"/>
                </a:solidFill>
                <a:latin typeface="Calibri"/>
                <a:ea typeface="Calibri"/>
                <a:cs typeface="Calibri"/>
                <a:sym typeface="Calibri"/>
              </a:rPr>
              <a:t>Challenge! </a:t>
            </a:r>
            <a:endParaRPr sz="1800">
              <a:solidFill>
                <a:srgbClr val="003A5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4" name="Google Shape;244;g281efd356ae_0_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4899" y="2286474"/>
            <a:ext cx="311550" cy="32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g281efd356ae_0_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413349" y="2286474"/>
            <a:ext cx="311550" cy="32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81efd356ae_0_15"/>
          <p:cNvSpPr txBox="1"/>
          <p:nvPr/>
        </p:nvSpPr>
        <p:spPr>
          <a:xfrm>
            <a:off x="262250" y="448475"/>
            <a:ext cx="1774200" cy="15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065" marR="5080" lvl="0" indent="0" algn="l" rtl="0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n-GB" sz="600" b="0" i="1" u="none" strike="noStrike" cap="none">
                <a:solidFill>
                  <a:srgbClr val="4C4D4F"/>
                </a:solidFill>
                <a:latin typeface="Arial"/>
                <a:ea typeface="Arial"/>
                <a:cs typeface="Arial"/>
                <a:sym typeface="Arial"/>
              </a:rPr>
              <a:t>Each participant must read this aloud to the other participant, as a commitment to an honest and open dialogue.</a:t>
            </a:r>
            <a:endParaRPr sz="600">
              <a:solidFill>
                <a:schemeClr val="dk1"/>
              </a:solidFill>
            </a:endParaRPr>
          </a:p>
          <a:p>
            <a:pPr marL="12065" marR="5080" lvl="0" indent="0" algn="l" rtl="0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12065" marR="5080" lvl="0" indent="0" algn="l" rtl="0">
              <a:lnSpc>
                <a:spcPct val="1111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>
              <a:solidFill>
                <a:schemeClr val="dk1"/>
              </a:solidFill>
            </a:endParaRPr>
          </a:p>
          <a:p>
            <a:pPr marL="1799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will listen without judgment and with the intent to understand and get to know you better. 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I will not interrupt you. </a:t>
            </a:r>
            <a:endParaRPr sz="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9999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r>
              <a:rPr lang="en-GB" sz="65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Both participants must read this  aloud to one another.</a:t>
            </a:r>
            <a:endParaRPr sz="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281efd356ae_0_15"/>
          <p:cNvSpPr txBox="1">
            <a:spLocks noGrp="1"/>
          </p:cNvSpPr>
          <p:nvPr>
            <p:ph type="title" idx="4294967295"/>
          </p:nvPr>
        </p:nvSpPr>
        <p:spPr>
          <a:xfrm>
            <a:off x="262241" y="180005"/>
            <a:ext cx="1013400" cy="2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The Pledge.</a:t>
            </a:r>
            <a:endParaRPr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281efd356ae_0_15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CE8BBC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CE8BB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g281efd356ae_0_15"/>
          <p:cNvSpPr/>
          <p:nvPr/>
        </p:nvSpPr>
        <p:spPr>
          <a:xfrm>
            <a:off x="262249" y="1402787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  <p:sp>
        <p:nvSpPr>
          <p:cNvPr id="254" name="Google Shape;254;g281efd356ae_0_15"/>
          <p:cNvSpPr/>
          <p:nvPr/>
        </p:nvSpPr>
        <p:spPr>
          <a:xfrm>
            <a:off x="262249" y="983012"/>
            <a:ext cx="121534" cy="75657"/>
          </a:xfrm>
          <a:custGeom>
            <a:avLst/>
            <a:gdLst/>
            <a:ahLst/>
            <a:cxnLst/>
            <a:rect l="l" t="t" r="r" b="b"/>
            <a:pathLst>
              <a:path w="287654" h="179069" extrusionOk="0">
                <a:moveTo>
                  <a:pt x="93078" y="0"/>
                </a:moveTo>
                <a:lnTo>
                  <a:pt x="73659" y="3794"/>
                </a:lnTo>
                <a:lnTo>
                  <a:pt x="57784" y="14136"/>
                </a:lnTo>
                <a:lnTo>
                  <a:pt x="47072" y="29462"/>
                </a:lnTo>
                <a:lnTo>
                  <a:pt x="43141" y="48209"/>
                </a:lnTo>
                <a:lnTo>
                  <a:pt x="47072" y="66948"/>
                </a:lnTo>
                <a:lnTo>
                  <a:pt x="57784" y="82270"/>
                </a:lnTo>
                <a:lnTo>
                  <a:pt x="73659" y="92611"/>
                </a:lnTo>
                <a:lnTo>
                  <a:pt x="93078" y="96405"/>
                </a:lnTo>
                <a:lnTo>
                  <a:pt x="112496" y="92611"/>
                </a:lnTo>
                <a:lnTo>
                  <a:pt x="128371" y="82270"/>
                </a:lnTo>
                <a:lnTo>
                  <a:pt x="128993" y="81381"/>
                </a:lnTo>
                <a:lnTo>
                  <a:pt x="93078" y="81381"/>
                </a:lnTo>
                <a:lnTo>
                  <a:pt x="79707" y="78770"/>
                </a:lnTo>
                <a:lnTo>
                  <a:pt x="68778" y="71653"/>
                </a:lnTo>
                <a:lnTo>
                  <a:pt x="61404" y="61107"/>
                </a:lnTo>
                <a:lnTo>
                  <a:pt x="58699" y="48209"/>
                </a:lnTo>
                <a:lnTo>
                  <a:pt x="61404" y="35303"/>
                </a:lnTo>
                <a:lnTo>
                  <a:pt x="68778" y="24753"/>
                </a:lnTo>
                <a:lnTo>
                  <a:pt x="79707" y="17635"/>
                </a:lnTo>
                <a:lnTo>
                  <a:pt x="93078" y="15024"/>
                </a:lnTo>
                <a:lnTo>
                  <a:pt x="128991" y="15024"/>
                </a:lnTo>
                <a:lnTo>
                  <a:pt x="128371" y="14136"/>
                </a:lnTo>
                <a:lnTo>
                  <a:pt x="112496" y="3794"/>
                </a:lnTo>
                <a:lnTo>
                  <a:pt x="93078" y="0"/>
                </a:lnTo>
                <a:close/>
              </a:path>
              <a:path w="287654" h="179069" extrusionOk="0">
                <a:moveTo>
                  <a:pt x="128991" y="15024"/>
                </a:moveTo>
                <a:lnTo>
                  <a:pt x="93078" y="15024"/>
                </a:lnTo>
                <a:lnTo>
                  <a:pt x="106441" y="17635"/>
                </a:lnTo>
                <a:lnTo>
                  <a:pt x="117367" y="24753"/>
                </a:lnTo>
                <a:lnTo>
                  <a:pt x="124739" y="35303"/>
                </a:lnTo>
                <a:lnTo>
                  <a:pt x="127444" y="48209"/>
                </a:lnTo>
                <a:lnTo>
                  <a:pt x="124739" y="61107"/>
                </a:lnTo>
                <a:lnTo>
                  <a:pt x="117367" y="71653"/>
                </a:lnTo>
                <a:lnTo>
                  <a:pt x="106441" y="78770"/>
                </a:lnTo>
                <a:lnTo>
                  <a:pt x="93078" y="81381"/>
                </a:lnTo>
                <a:lnTo>
                  <a:pt x="128993" y="81381"/>
                </a:lnTo>
                <a:lnTo>
                  <a:pt x="139084" y="66948"/>
                </a:lnTo>
                <a:lnTo>
                  <a:pt x="143014" y="48209"/>
                </a:lnTo>
                <a:lnTo>
                  <a:pt x="139084" y="29462"/>
                </a:lnTo>
                <a:lnTo>
                  <a:pt x="128991" y="15024"/>
                </a:lnTo>
                <a:close/>
              </a:path>
              <a:path w="287654" h="179069" extrusionOk="0">
                <a:moveTo>
                  <a:pt x="246938" y="101739"/>
                </a:moveTo>
                <a:lnTo>
                  <a:pt x="40360" y="101739"/>
                </a:lnTo>
                <a:lnTo>
                  <a:pt x="33565" y="102863"/>
                </a:lnTo>
                <a:lnTo>
                  <a:pt x="27374" y="105968"/>
                </a:lnTo>
                <a:lnTo>
                  <a:pt x="22365" y="110655"/>
                </a:lnTo>
                <a:lnTo>
                  <a:pt x="19113" y="116522"/>
                </a:lnTo>
                <a:lnTo>
                  <a:pt x="0" y="171843"/>
                </a:lnTo>
                <a:lnTo>
                  <a:pt x="2209" y="176098"/>
                </a:lnTo>
                <a:lnTo>
                  <a:pt x="10375" y="178727"/>
                </a:lnTo>
                <a:lnTo>
                  <a:pt x="14770" y="176580"/>
                </a:lnTo>
                <a:lnTo>
                  <a:pt x="34645" y="119037"/>
                </a:lnTo>
                <a:lnTo>
                  <a:pt x="37922" y="116763"/>
                </a:lnTo>
                <a:lnTo>
                  <a:pt x="268269" y="116763"/>
                </a:lnTo>
                <a:lnTo>
                  <a:pt x="268185" y="116522"/>
                </a:lnTo>
                <a:lnTo>
                  <a:pt x="264933" y="110655"/>
                </a:lnTo>
                <a:lnTo>
                  <a:pt x="259924" y="105968"/>
                </a:lnTo>
                <a:lnTo>
                  <a:pt x="253734" y="102863"/>
                </a:lnTo>
                <a:lnTo>
                  <a:pt x="246938" y="101739"/>
                </a:lnTo>
                <a:close/>
              </a:path>
              <a:path w="287654" h="179069" extrusionOk="0">
                <a:moveTo>
                  <a:pt x="48691" y="141643"/>
                </a:moveTo>
                <a:lnTo>
                  <a:pt x="44449" y="144030"/>
                </a:lnTo>
                <a:lnTo>
                  <a:pt x="36779" y="172402"/>
                </a:lnTo>
                <a:lnTo>
                  <a:pt x="39268" y="176504"/>
                </a:lnTo>
                <a:lnTo>
                  <a:pt x="44081" y="177711"/>
                </a:lnTo>
                <a:lnTo>
                  <a:pt x="44742" y="177800"/>
                </a:lnTo>
                <a:lnTo>
                  <a:pt x="48856" y="177800"/>
                </a:lnTo>
                <a:lnTo>
                  <a:pt x="52006" y="175564"/>
                </a:lnTo>
                <a:lnTo>
                  <a:pt x="59512" y="147828"/>
                </a:lnTo>
                <a:lnTo>
                  <a:pt x="57022" y="143713"/>
                </a:lnTo>
                <a:lnTo>
                  <a:pt x="48691" y="141643"/>
                </a:lnTo>
                <a:close/>
              </a:path>
              <a:path w="287654" h="179069" extrusionOk="0">
                <a:moveTo>
                  <a:pt x="268269" y="116763"/>
                </a:moveTo>
                <a:lnTo>
                  <a:pt x="249377" y="116763"/>
                </a:lnTo>
                <a:lnTo>
                  <a:pt x="252653" y="119037"/>
                </a:lnTo>
                <a:lnTo>
                  <a:pt x="253441" y="121272"/>
                </a:lnTo>
                <a:lnTo>
                  <a:pt x="272262" y="175806"/>
                </a:lnTo>
                <a:lnTo>
                  <a:pt x="275297" y="177800"/>
                </a:lnTo>
                <a:lnTo>
                  <a:pt x="279457" y="177787"/>
                </a:lnTo>
                <a:lnTo>
                  <a:pt x="280238" y="177660"/>
                </a:lnTo>
                <a:lnTo>
                  <a:pt x="285089" y="176098"/>
                </a:lnTo>
                <a:lnTo>
                  <a:pt x="287299" y="171843"/>
                </a:lnTo>
                <a:lnTo>
                  <a:pt x="268269" y="116763"/>
                </a:lnTo>
                <a:close/>
              </a:path>
              <a:path w="287654" h="179069" extrusionOk="0">
                <a:moveTo>
                  <a:pt x="137439" y="141643"/>
                </a:moveTo>
                <a:lnTo>
                  <a:pt x="129108" y="143713"/>
                </a:lnTo>
                <a:lnTo>
                  <a:pt x="126618" y="147828"/>
                </a:lnTo>
                <a:lnTo>
                  <a:pt x="134121" y="175539"/>
                </a:lnTo>
                <a:lnTo>
                  <a:pt x="137274" y="177787"/>
                </a:lnTo>
                <a:lnTo>
                  <a:pt x="141376" y="177787"/>
                </a:lnTo>
                <a:lnTo>
                  <a:pt x="142252" y="177660"/>
                </a:lnTo>
                <a:lnTo>
                  <a:pt x="146870" y="176491"/>
                </a:lnTo>
                <a:lnTo>
                  <a:pt x="149348" y="172377"/>
                </a:lnTo>
                <a:lnTo>
                  <a:pt x="141668" y="144030"/>
                </a:lnTo>
                <a:lnTo>
                  <a:pt x="137439" y="141643"/>
                </a:lnTo>
                <a:close/>
              </a:path>
              <a:path w="287654" h="179069" extrusionOk="0">
                <a:moveTo>
                  <a:pt x="167106" y="116763"/>
                </a:moveTo>
                <a:lnTo>
                  <a:pt x="148208" y="116763"/>
                </a:lnTo>
                <a:lnTo>
                  <a:pt x="151485" y="119037"/>
                </a:lnTo>
                <a:lnTo>
                  <a:pt x="171094" y="175806"/>
                </a:lnTo>
                <a:lnTo>
                  <a:pt x="174129" y="177787"/>
                </a:lnTo>
                <a:lnTo>
                  <a:pt x="178193" y="177787"/>
                </a:lnTo>
                <a:lnTo>
                  <a:pt x="179031" y="177660"/>
                </a:lnTo>
                <a:lnTo>
                  <a:pt x="183921" y="176098"/>
                </a:lnTo>
                <a:lnTo>
                  <a:pt x="186118" y="171843"/>
                </a:lnTo>
                <a:lnTo>
                  <a:pt x="167106" y="116763"/>
                </a:lnTo>
                <a:close/>
              </a:path>
              <a:path w="287654" h="179069" extrusionOk="0">
                <a:moveTo>
                  <a:pt x="238582" y="141655"/>
                </a:moveTo>
                <a:lnTo>
                  <a:pt x="234429" y="142659"/>
                </a:lnTo>
                <a:lnTo>
                  <a:pt x="230276" y="143713"/>
                </a:lnTo>
                <a:lnTo>
                  <a:pt x="227787" y="147828"/>
                </a:lnTo>
                <a:lnTo>
                  <a:pt x="235305" y="175539"/>
                </a:lnTo>
                <a:lnTo>
                  <a:pt x="238455" y="177787"/>
                </a:lnTo>
                <a:lnTo>
                  <a:pt x="242557" y="177787"/>
                </a:lnTo>
                <a:lnTo>
                  <a:pt x="243382" y="177660"/>
                </a:lnTo>
                <a:lnTo>
                  <a:pt x="248030" y="176491"/>
                </a:lnTo>
                <a:lnTo>
                  <a:pt x="250532" y="172377"/>
                </a:lnTo>
                <a:lnTo>
                  <a:pt x="242836" y="144018"/>
                </a:lnTo>
                <a:lnTo>
                  <a:pt x="238582" y="141655"/>
                </a:lnTo>
                <a:close/>
              </a:path>
              <a:path w="287654" h="179069" extrusionOk="0">
                <a:moveTo>
                  <a:pt x="194246" y="0"/>
                </a:moveTo>
                <a:lnTo>
                  <a:pt x="174828" y="3792"/>
                </a:lnTo>
                <a:lnTo>
                  <a:pt x="158953" y="14130"/>
                </a:lnTo>
                <a:lnTo>
                  <a:pt x="148240" y="29451"/>
                </a:lnTo>
                <a:lnTo>
                  <a:pt x="144310" y="48196"/>
                </a:lnTo>
                <a:lnTo>
                  <a:pt x="148240" y="66943"/>
                </a:lnTo>
                <a:lnTo>
                  <a:pt x="158953" y="82269"/>
                </a:lnTo>
                <a:lnTo>
                  <a:pt x="174828" y="92610"/>
                </a:lnTo>
                <a:lnTo>
                  <a:pt x="194246" y="96405"/>
                </a:lnTo>
                <a:lnTo>
                  <a:pt x="213662" y="92610"/>
                </a:lnTo>
                <a:lnTo>
                  <a:pt x="229533" y="82269"/>
                </a:lnTo>
                <a:lnTo>
                  <a:pt x="230162" y="81368"/>
                </a:lnTo>
                <a:lnTo>
                  <a:pt x="194246" y="81368"/>
                </a:lnTo>
                <a:lnTo>
                  <a:pt x="180882" y="78759"/>
                </a:lnTo>
                <a:lnTo>
                  <a:pt x="169957" y="71645"/>
                </a:lnTo>
                <a:lnTo>
                  <a:pt x="162585" y="61100"/>
                </a:lnTo>
                <a:lnTo>
                  <a:pt x="159880" y="48196"/>
                </a:lnTo>
                <a:lnTo>
                  <a:pt x="162585" y="35290"/>
                </a:lnTo>
                <a:lnTo>
                  <a:pt x="169957" y="24741"/>
                </a:lnTo>
                <a:lnTo>
                  <a:pt x="180882" y="17623"/>
                </a:lnTo>
                <a:lnTo>
                  <a:pt x="194246" y="15011"/>
                </a:lnTo>
                <a:lnTo>
                  <a:pt x="230149" y="15011"/>
                </a:lnTo>
                <a:lnTo>
                  <a:pt x="229533" y="14130"/>
                </a:lnTo>
                <a:lnTo>
                  <a:pt x="213662" y="3792"/>
                </a:lnTo>
                <a:lnTo>
                  <a:pt x="194246" y="0"/>
                </a:lnTo>
                <a:close/>
              </a:path>
              <a:path w="287654" h="179069" extrusionOk="0">
                <a:moveTo>
                  <a:pt x="230149" y="15011"/>
                </a:moveTo>
                <a:lnTo>
                  <a:pt x="194246" y="15011"/>
                </a:lnTo>
                <a:lnTo>
                  <a:pt x="207610" y="17623"/>
                </a:lnTo>
                <a:lnTo>
                  <a:pt x="218535" y="24741"/>
                </a:lnTo>
                <a:lnTo>
                  <a:pt x="225907" y="35290"/>
                </a:lnTo>
                <a:lnTo>
                  <a:pt x="228612" y="48196"/>
                </a:lnTo>
                <a:lnTo>
                  <a:pt x="225907" y="61100"/>
                </a:lnTo>
                <a:lnTo>
                  <a:pt x="218535" y="71645"/>
                </a:lnTo>
                <a:lnTo>
                  <a:pt x="207610" y="78759"/>
                </a:lnTo>
                <a:lnTo>
                  <a:pt x="194246" y="81368"/>
                </a:lnTo>
                <a:lnTo>
                  <a:pt x="230162" y="81368"/>
                </a:lnTo>
                <a:lnTo>
                  <a:pt x="240241" y="66943"/>
                </a:lnTo>
                <a:lnTo>
                  <a:pt x="244170" y="48196"/>
                </a:lnTo>
                <a:lnTo>
                  <a:pt x="240241" y="29451"/>
                </a:lnTo>
                <a:lnTo>
                  <a:pt x="230149" y="1501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281efd356ae_0_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g281efd356ae_0_6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like to do for fun?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1" name="Google Shape;261;g281efd356ae_0_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4790" y="2538400"/>
            <a:ext cx="291659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281efd356ae_0_28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g281efd356ae_0_28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love most about yourself? 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8" name="Google Shape;268;g281efd356ae_0_2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81efd356ae_0_33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g281efd356ae_0_33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usually do when you’re sad?</a:t>
            </a:r>
            <a:r>
              <a:rPr lang="en-GB" sz="1100">
                <a:solidFill>
                  <a:schemeClr val="dk1"/>
                </a:solidFill>
              </a:rPr>
              <a:t> 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5" name="Google Shape;275;g281efd356ae_0_3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431300" y="1304550"/>
            <a:ext cx="1436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like to do for fun? </a:t>
            </a:r>
            <a:endParaRPr sz="6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3" name="Google Shape;73;p4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4790" y="2538400"/>
            <a:ext cx="291659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81efd356ae_0_38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g281efd356ae_0_38"/>
          <p:cNvSpPr txBox="1"/>
          <p:nvPr/>
        </p:nvSpPr>
        <p:spPr>
          <a:xfrm>
            <a:off x="431300" y="1301125"/>
            <a:ext cx="14361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Hug each other for 30 seconds! 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(Get consent from your playing partner first!) 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Google Shape;282;g281efd356ae_0_3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81efd356ae_0_43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281efd356ae_0_43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something you want to be better at? </a:t>
            </a:r>
            <a:r>
              <a:rPr lang="en-GB" sz="1100">
                <a:solidFill>
                  <a:schemeClr val="dk1"/>
                </a:solidFill>
              </a:rPr>
              <a:t> 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9" name="Google Shape;289;g281efd356ae_0_4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2566" y="2538399"/>
            <a:ext cx="313884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81efd356ae_0_48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281efd356ae_0_48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something you are struggling with right now?   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6" name="Google Shape;296;g281efd356ae_0_4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81efd356ae_0_53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281efd356ae_0_53"/>
          <p:cNvSpPr txBox="1"/>
          <p:nvPr/>
        </p:nvSpPr>
        <p:spPr>
          <a:xfrm>
            <a:off x="431300" y="1129225"/>
            <a:ext cx="1436100" cy="9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Have you ever tried to achieve something and failed? 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How did you feel?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did you do next?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3" name="Google Shape;303;g281efd356ae_0_5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281efd356ae_0_58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281efd356ae_0_58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one of your favorite memories with me?   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0" name="Google Shape;310;g281efd356ae_0_5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281efd356ae_0_63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g281efd356ae_0_63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Tell me about a time when you didn’t feel very confident.   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7" name="Google Shape;317;g281efd356ae_0_6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81efd356ae_0_68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281efd356ae_0_68"/>
          <p:cNvSpPr txBox="1"/>
          <p:nvPr/>
        </p:nvSpPr>
        <p:spPr>
          <a:xfrm>
            <a:off x="431300" y="1273975"/>
            <a:ext cx="1436100" cy="6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Hold each other’s hands for the next 3 questions.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5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(Get consent from your playing partner first!)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4" name="Google Shape;324;g281efd356ae_0_68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281efd356ae_0_75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281efd356ae_0_75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most look forward to about getting older?  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1" name="Google Shape;331;g281efd356ae_0_7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2566" y="2538399"/>
            <a:ext cx="313884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281efd356ae_0_80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g281efd356ae_0_80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What’s a really difficult thing you’ve had to tell your parents?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8" name="Google Shape;338;g281efd356ae_0_8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81efd356ae_0_90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g281efd356ae_0_90"/>
          <p:cNvSpPr txBox="1"/>
          <p:nvPr/>
        </p:nvSpPr>
        <p:spPr>
          <a:xfrm>
            <a:off x="431300" y="1518775"/>
            <a:ext cx="14361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Take a selfie together. 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5" name="Google Shape;345;g281efd356ae_0_9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4790" y="2538400"/>
            <a:ext cx="291659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8e532e6f_0_6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g1198e532e6f_0_6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198e532e6f_0_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g1198e532e6f_0_6"/>
          <p:cNvSpPr txBox="1"/>
          <p:nvPr/>
        </p:nvSpPr>
        <p:spPr>
          <a:xfrm>
            <a:off x="431300" y="1304550"/>
            <a:ext cx="1436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love most about yourself?</a:t>
            </a:r>
            <a:r>
              <a:rPr lang="en-GB" sz="1100">
                <a:solidFill>
                  <a:schemeClr val="dk1"/>
                </a:solidFill>
              </a:rPr>
              <a:t> </a:t>
            </a:r>
            <a:endParaRPr sz="6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g1198e532e6f_0_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281efd356ae_0_85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g281efd356ae_0_85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Who is the person you are most comfortable talking to?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2" name="Google Shape;352;g281efd356ae_0_8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81efd356ae_0_105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8" name="Google Shape;358;g281efd356ae_0_105"/>
          <p:cNvSpPr txBox="1"/>
          <p:nvPr/>
        </p:nvSpPr>
        <p:spPr>
          <a:xfrm>
            <a:off x="431300" y="1421425"/>
            <a:ext cx="1436100" cy="3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the hardest part about being our age?  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9" name="Google Shape;359;g281efd356ae_0_105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81efd356ae_0_100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g281efd356ae_0_100"/>
          <p:cNvSpPr txBox="1"/>
          <p:nvPr/>
        </p:nvSpPr>
        <p:spPr>
          <a:xfrm>
            <a:off x="431300" y="1226575"/>
            <a:ext cx="1436100" cy="7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Stare at each other without blinking or laughing for ten seconds.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6" name="Google Shape;366;g281efd356ae_0_10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g281efd356ae_0_110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2" name="Google Shape;372;g281efd356ae_0_110"/>
          <p:cNvSpPr txBox="1"/>
          <p:nvPr/>
        </p:nvSpPr>
        <p:spPr>
          <a:xfrm>
            <a:off x="431300" y="1324075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When do you feel the most comfortable and relaxed?</a:t>
            </a:r>
            <a:endParaRPr sz="650" b="1" i="1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3" name="Google Shape;373;g281efd356ae_0_11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35937" y="2538398"/>
            <a:ext cx="30051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0f37a2030_0_32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g280f37a2030_0_32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g280f37a2030_0_32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280f37a2030_0_32"/>
          <p:cNvSpPr txBox="1"/>
          <p:nvPr/>
        </p:nvSpPr>
        <p:spPr>
          <a:xfrm>
            <a:off x="431300" y="1304550"/>
            <a:ext cx="1436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do you usually do when you’re sad?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g280f37a2030_0_32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80f37a2030_0_39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280f37a2030_0_39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g280f37a2030_0_39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CHALLENGE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g280f37a2030_0_39"/>
          <p:cNvSpPr txBox="1"/>
          <p:nvPr/>
        </p:nvSpPr>
        <p:spPr>
          <a:xfrm>
            <a:off x="431300" y="1304550"/>
            <a:ext cx="1436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Hug each other for 30 seconds!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g280f37a2030_0_3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38399"/>
            <a:ext cx="290400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80f37a2030_0_46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80f37a2030_0_46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280f37a2030_0_46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280f37a2030_0_46"/>
          <p:cNvSpPr txBox="1"/>
          <p:nvPr/>
        </p:nvSpPr>
        <p:spPr>
          <a:xfrm>
            <a:off x="431300" y="1304550"/>
            <a:ext cx="14361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something you want to be better at?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g280f37a2030_0_46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22566" y="2538399"/>
            <a:ext cx="313884" cy="29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80f37a2030_0_53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280f37a2030_0_53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280f37a2030_0_53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280f37a2030_0_53"/>
          <p:cNvSpPr txBox="1"/>
          <p:nvPr/>
        </p:nvSpPr>
        <p:spPr>
          <a:xfrm>
            <a:off x="431300" y="1231050"/>
            <a:ext cx="14361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is something you are struggling with right now?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g280f37a2030_0_53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80f37a2030_0_60"/>
          <p:cNvSpPr/>
          <p:nvPr/>
        </p:nvSpPr>
        <p:spPr>
          <a:xfrm>
            <a:off x="179300" y="124650"/>
            <a:ext cx="1940100" cy="2771400"/>
          </a:xfrm>
          <a:prstGeom prst="round1Rect">
            <a:avLst>
              <a:gd name="adj" fmla="val 16667"/>
            </a:avLst>
          </a:prstGeom>
          <a:noFill/>
          <a:ln w="9525" cap="flat" cmpd="sng">
            <a:solidFill>
              <a:srgbClr val="96CC7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280f37a2030_0_60"/>
          <p:cNvSpPr txBox="1"/>
          <p:nvPr/>
        </p:nvSpPr>
        <p:spPr>
          <a:xfrm>
            <a:off x="1430150" y="2956425"/>
            <a:ext cx="626400" cy="1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900" b="1" i="1">
                <a:solidFill>
                  <a:srgbClr val="96CC79"/>
                </a:solidFill>
                <a:latin typeface="Calibri"/>
                <a:ea typeface="Calibri"/>
                <a:cs typeface="Calibri"/>
                <a:sym typeface="Calibri"/>
              </a:rPr>
              <a:t>Empathways</a:t>
            </a:r>
            <a:endParaRPr sz="1900" i="1" u="none" strike="noStrike" cap="none">
              <a:solidFill>
                <a:srgbClr val="96CC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80f37a2030_0_60"/>
          <p:cNvSpPr txBox="1">
            <a:spLocks noGrp="1"/>
          </p:cNvSpPr>
          <p:nvPr>
            <p:ph type="title" idx="4294967295"/>
          </p:nvPr>
        </p:nvSpPr>
        <p:spPr>
          <a:xfrm>
            <a:off x="262248" y="180000"/>
            <a:ext cx="378600" cy="10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GB" sz="600" b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endParaRPr sz="600" b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280f37a2030_0_60"/>
          <p:cNvSpPr txBox="1"/>
          <p:nvPr/>
        </p:nvSpPr>
        <p:spPr>
          <a:xfrm>
            <a:off x="431300" y="1047900"/>
            <a:ext cx="1436100" cy="9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Have you ever tried to achieve something and failed? 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How did you feel? </a:t>
            </a:r>
            <a:endParaRPr sz="1100" b="1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What did you do next? </a:t>
            </a:r>
            <a:r>
              <a:rPr lang="en-GB" sz="1100">
                <a:solidFill>
                  <a:schemeClr val="dk1"/>
                </a:solidFill>
              </a:rPr>
              <a:t> </a:t>
            </a:r>
            <a:r>
              <a:rPr lang="en-GB" sz="11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50" b="1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g280f37a2030_0_60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746049" y="2545774"/>
            <a:ext cx="290400" cy="285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6dacaa-8659-40a6-ae4b-db94d906a001" xsi:nil="true"/>
    <lcf76f155ced4ddcb4097134ff3c332f xmlns="b3e394f4-7e1b-40dc-9710-f85171a654f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AF04E58DDB1147BACE8AD971ACB810" ma:contentTypeVersion="17" ma:contentTypeDescription="Create a new document." ma:contentTypeScope="" ma:versionID="11afb08bb001c51844071a9044290155">
  <xsd:schema xmlns:xsd="http://www.w3.org/2001/XMLSchema" xmlns:xs="http://www.w3.org/2001/XMLSchema" xmlns:p="http://schemas.microsoft.com/office/2006/metadata/properties" xmlns:ns2="b3e394f4-7e1b-40dc-9710-f85171a654f0" xmlns:ns3="9c6dacaa-8659-40a6-ae4b-db94d906a001" targetNamespace="http://schemas.microsoft.com/office/2006/metadata/properties" ma:root="true" ma:fieldsID="b2c2a2ee07de2eb9997aedb432d1592f" ns2:_="" ns3:_="">
    <xsd:import namespace="b3e394f4-7e1b-40dc-9710-f85171a654f0"/>
    <xsd:import namespace="9c6dacaa-8659-40a6-ae4b-db94d906a0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394f4-7e1b-40dc-9710-f85171a654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dacaa-8659-40a6-ae4b-db94d906a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ee0e095-a9ee-45a3-ad98-fc47b39f0f4e}" ma:internalName="TaxCatchAll" ma:showField="CatchAllData" ma:web="9c6dacaa-8659-40a6-ae4b-db94d906a0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A7EE0F-1A44-42E3-B7E8-000ECF039706}">
  <ds:schemaRefs>
    <ds:schemaRef ds:uri="http://schemas.microsoft.com/office/2006/metadata/properties"/>
    <ds:schemaRef ds:uri="http://schemas.microsoft.com/office/infopath/2007/PartnerControls"/>
    <ds:schemaRef ds:uri="9c6dacaa-8659-40a6-ae4b-db94d906a001"/>
    <ds:schemaRef ds:uri="b3e394f4-7e1b-40dc-9710-f85171a654f0"/>
  </ds:schemaRefs>
</ds:datastoreItem>
</file>

<file path=customXml/itemProps2.xml><?xml version="1.0" encoding="utf-8"?>
<ds:datastoreItem xmlns:ds="http://schemas.openxmlformats.org/officeDocument/2006/customXml" ds:itemID="{46ACCA15-BCFF-4328-AE69-5ECF3C61E7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7CCDE2-27B3-4424-A992-E661F6725B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e394f4-7e1b-40dc-9710-f85171a654f0"/>
    <ds:schemaRef ds:uri="9c6dacaa-8659-40a6-ae4b-db94d906a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Macintosh PowerPoint</Application>
  <PresentationFormat>Custom</PresentationFormat>
  <Paragraphs>126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PowerPoint Presentation</vt:lpstr>
      <vt:lpstr>The Pledge.</vt:lpstr>
      <vt:lpstr>QUESTION</vt:lpstr>
      <vt:lpstr>QUESTION</vt:lpstr>
      <vt:lpstr>QUESTION</vt:lpstr>
      <vt:lpstr>CHALLENGE</vt:lpstr>
      <vt:lpstr>QUESTION</vt:lpstr>
      <vt:lpstr>QUESTION</vt:lpstr>
      <vt:lpstr>QUESTION</vt:lpstr>
      <vt:lpstr>CHALLENGE</vt:lpstr>
      <vt:lpstr>QUESTION</vt:lpstr>
      <vt:lpstr>QUESTION</vt:lpstr>
      <vt:lpstr>QUESTION</vt:lpstr>
      <vt:lpstr>CHALLENGE</vt:lpstr>
      <vt:lpstr>QUESTION</vt:lpstr>
      <vt:lpstr>QUESTION</vt:lpstr>
      <vt:lpstr>CHALLENGE</vt:lpstr>
      <vt:lpstr>QUESTION</vt:lpstr>
      <vt:lpstr>QUESTION</vt:lpstr>
      <vt:lpstr>QUESTION</vt:lpstr>
      <vt:lpstr>CHALLENGE</vt:lpstr>
      <vt:lpstr>QUESTION</vt:lpstr>
      <vt:lpstr>QUESTION</vt:lpstr>
      <vt:lpstr>QUESTION</vt:lpstr>
      <vt:lpstr>PowerPoint Presentation</vt:lpstr>
      <vt:lpstr>The Pledge.</vt:lpstr>
      <vt:lpstr>QUESTION</vt:lpstr>
      <vt:lpstr>QUESTION</vt:lpstr>
      <vt:lpstr>QUESTION</vt:lpstr>
      <vt:lpstr>CHALLENGE</vt:lpstr>
      <vt:lpstr>QUESTION</vt:lpstr>
      <vt:lpstr>QUESTION</vt:lpstr>
      <vt:lpstr>QUESTION</vt:lpstr>
      <vt:lpstr>QUESTION</vt:lpstr>
      <vt:lpstr>QUESTION</vt:lpstr>
      <vt:lpstr>CHALLENGE</vt:lpstr>
      <vt:lpstr>QUESTION</vt:lpstr>
      <vt:lpstr>QUESTION</vt:lpstr>
      <vt:lpstr>CHALLENGE</vt:lpstr>
      <vt:lpstr>QUESTION</vt:lpstr>
      <vt:lpstr>QUESTION</vt:lpstr>
      <vt:lpstr>CHALLENGE</vt:lpstr>
      <vt:lpstr>QUESTION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4 Youth Family Space Editable Empathways Challenge Edition</dc:title>
  <dc:subject/>
  <dc:creator>Breakthrough ACTION</dc:creator>
  <cp:keywords/>
  <dc:description/>
  <cp:lastModifiedBy>Marcela Aguilar</cp:lastModifiedBy>
  <cp:revision>1</cp:revision>
  <dcterms:created xsi:type="dcterms:W3CDTF">2022-03-07T13:42:27Z</dcterms:created>
  <dcterms:modified xsi:type="dcterms:W3CDTF">2024-03-11T23:49:45Z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2021-05-27T10:00:00Z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2022-03-06T10:00:00Z</vt:filetime>
  </property>
  <property fmtid="{D5CDD505-2E9C-101B-9397-08002B2CF9AE}" pid="5" name="ContentTypeId">
    <vt:lpwstr>0x0101003CAF04E58DDB1147BACE8AD971ACB810</vt:lpwstr>
  </property>
</Properties>
</file>