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15119350" cy="213836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747775"/>
          </p15:clr>
        </p15:guide>
        <p15:guide id="2" pos="47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7" d="100"/>
          <a:sy n="37" d="100"/>
        </p:scale>
        <p:origin x="3568" y="256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21d556d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21d556d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15423" y="3095556"/>
            <a:ext cx="14089200" cy="8533500"/>
          </a:xfrm>
          <a:prstGeom prst="rect">
            <a:avLst/>
          </a:prstGeom>
        </p:spPr>
        <p:txBody>
          <a:bodyPr spcFirstLastPara="1" wrap="square" lIns="227475" tIns="227475" rIns="227475" bIns="2274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15409" y="11782819"/>
            <a:ext cx="14089200" cy="32952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515409" y="4598693"/>
            <a:ext cx="14089200" cy="8163300"/>
          </a:xfrm>
          <a:prstGeom prst="rect">
            <a:avLst/>
          </a:prstGeom>
        </p:spPr>
        <p:txBody>
          <a:bodyPr spcFirstLastPara="1" wrap="square" lIns="227475" tIns="227475" rIns="227475" bIns="2274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515409" y="13105313"/>
            <a:ext cx="14089200" cy="54081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marL="457200" lvl="0" indent="-51435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15409" y="8942117"/>
            <a:ext cx="14089200" cy="34998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515409" y="4791392"/>
            <a:ext cx="6614100" cy="142035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990583" y="4791392"/>
            <a:ext cx="6614100" cy="142035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515409" y="2309896"/>
            <a:ext cx="4643100" cy="3141900"/>
          </a:xfrm>
          <a:prstGeom prst="rect">
            <a:avLst/>
          </a:prstGeom>
        </p:spPr>
        <p:txBody>
          <a:bodyPr spcFirstLastPara="1" wrap="square" lIns="227475" tIns="227475" rIns="227475" bIns="2274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515409" y="5777235"/>
            <a:ext cx="4643100" cy="132183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10650" y="1871490"/>
            <a:ext cx="10529400" cy="170073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520"/>
            <a:ext cx="7560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27475" tIns="227475" rIns="227475" bIns="227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39016" y="5126901"/>
            <a:ext cx="6688800" cy="6162600"/>
          </a:xfrm>
          <a:prstGeom prst="rect">
            <a:avLst/>
          </a:prstGeom>
        </p:spPr>
        <p:txBody>
          <a:bodyPr spcFirstLastPara="1" wrap="square" lIns="227475" tIns="227475" rIns="227475" bIns="2274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39016" y="11653729"/>
            <a:ext cx="6688800" cy="5134800"/>
          </a:xfrm>
          <a:prstGeom prst="rect">
            <a:avLst/>
          </a:prstGeom>
        </p:spPr>
        <p:txBody>
          <a:bodyPr spcFirstLastPara="1" wrap="square" lIns="227475" tIns="227475" rIns="227475" bIns="2274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167677" y="3010328"/>
            <a:ext cx="6344700" cy="153624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515409" y="17588532"/>
            <a:ext cx="9919200" cy="25158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7475" tIns="227475" rIns="227475" bIns="227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7475" tIns="227475" rIns="227475" bIns="227475" anchor="t" anchorCtr="0">
            <a:normAutofit/>
          </a:bodyPr>
          <a:lstStyle>
            <a:lvl1pPr marL="45720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marL="914400" lvl="1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marL="1371600" lvl="2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marL="1828800" lvl="3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marL="2286000" lvl="4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marL="2743200" lvl="5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marL="3200400" lvl="6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marL="3657600" lvl="7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marL="4114800" lvl="8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7475" tIns="227475" rIns="227475" bIns="227475" anchor="ctr" anchorCtr="0">
            <a:normAutofit/>
          </a:bodyPr>
          <a:lstStyle>
            <a:lvl1pPr lvl="0" algn="r">
              <a:buNone/>
              <a:defRPr sz="2500">
                <a:solidFill>
                  <a:schemeClr val="dk2"/>
                </a:solidFill>
              </a:defRPr>
            </a:lvl1pPr>
            <a:lvl2pPr lvl="1" algn="r">
              <a:buNone/>
              <a:defRPr sz="2500">
                <a:solidFill>
                  <a:schemeClr val="dk2"/>
                </a:solidFill>
              </a:defRPr>
            </a:lvl2pPr>
            <a:lvl3pPr lvl="2" algn="r">
              <a:buNone/>
              <a:defRPr sz="2500">
                <a:solidFill>
                  <a:schemeClr val="dk2"/>
                </a:solidFill>
              </a:defRPr>
            </a:lvl3pPr>
            <a:lvl4pPr lvl="3" algn="r">
              <a:buNone/>
              <a:defRPr sz="2500">
                <a:solidFill>
                  <a:schemeClr val="dk2"/>
                </a:solidFill>
              </a:defRPr>
            </a:lvl4pPr>
            <a:lvl5pPr lvl="4" algn="r">
              <a:buNone/>
              <a:defRPr sz="2500">
                <a:solidFill>
                  <a:schemeClr val="dk2"/>
                </a:solidFill>
              </a:defRPr>
            </a:lvl5pPr>
            <a:lvl6pPr lvl="5" algn="r">
              <a:buNone/>
              <a:defRPr sz="2500">
                <a:solidFill>
                  <a:schemeClr val="dk2"/>
                </a:solidFill>
              </a:defRPr>
            </a:lvl6pPr>
            <a:lvl7pPr lvl="6" algn="r">
              <a:buNone/>
              <a:defRPr sz="2500">
                <a:solidFill>
                  <a:schemeClr val="dk2"/>
                </a:solidFill>
              </a:defRPr>
            </a:lvl7pPr>
            <a:lvl8pPr lvl="7" algn="r">
              <a:buNone/>
              <a:defRPr sz="2500">
                <a:solidFill>
                  <a:schemeClr val="dk2"/>
                </a:solidFill>
              </a:defRPr>
            </a:lvl8pPr>
            <a:lvl9pPr lvl="8" algn="r">
              <a:buNone/>
              <a:defRPr sz="2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50" y="0"/>
            <a:ext cx="15120618" cy="21388007"/>
          </a:xfrm>
          <a:custGeom>
            <a:avLst/>
            <a:gdLst/>
            <a:ahLst/>
            <a:cxnLst/>
            <a:rect l="l" t="t" r="r" b="b"/>
            <a:pathLst>
              <a:path w="7560309" h="3822700" extrusionOk="0">
                <a:moveTo>
                  <a:pt x="7559992" y="0"/>
                </a:moveTo>
                <a:lnTo>
                  <a:pt x="0" y="0"/>
                </a:lnTo>
                <a:lnTo>
                  <a:pt x="0" y="3822191"/>
                </a:lnTo>
                <a:lnTo>
                  <a:pt x="7559992" y="3822191"/>
                </a:lnTo>
                <a:lnTo>
                  <a:pt x="7559992" y="0"/>
                </a:lnTo>
                <a:close/>
              </a:path>
            </a:pathLst>
          </a:custGeom>
          <a:solidFill>
            <a:srgbClr val="8DC928">
              <a:alpha val="19620"/>
            </a:srgbClr>
          </a:solidFill>
          <a:ln>
            <a:noFill/>
          </a:ln>
          <a:effectLst>
            <a:outerShdw blurRad="57150" dist="1905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9DFF4"/>
              </a:solidFill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-152" y="-4"/>
            <a:ext cx="6338130" cy="5534003"/>
            <a:chOff x="2334" y="0"/>
            <a:chExt cx="2292354" cy="2001520"/>
          </a:xfrm>
        </p:grpSpPr>
        <p:sp>
          <p:nvSpPr>
            <p:cNvPr id="56" name="Google Shape;56;p13"/>
            <p:cNvSpPr/>
            <p:nvPr/>
          </p:nvSpPr>
          <p:spPr>
            <a:xfrm>
              <a:off x="2334" y="0"/>
              <a:ext cx="1731010" cy="1399540"/>
            </a:xfrm>
            <a:custGeom>
              <a:avLst/>
              <a:gdLst/>
              <a:ahLst/>
              <a:cxnLst/>
              <a:rect l="l" t="t" r="r" b="b"/>
              <a:pathLst>
                <a:path w="1731010" h="1399540" extrusionOk="0">
                  <a:moveTo>
                    <a:pt x="1730754" y="0"/>
                  </a:moveTo>
                  <a:lnTo>
                    <a:pt x="0" y="0"/>
                  </a:lnTo>
                  <a:lnTo>
                    <a:pt x="0" y="1399161"/>
                  </a:lnTo>
                  <a:lnTo>
                    <a:pt x="28577" y="1359534"/>
                  </a:lnTo>
                  <a:lnTo>
                    <a:pt x="57967" y="1319989"/>
                  </a:lnTo>
                  <a:lnTo>
                    <a:pt x="88174" y="1280548"/>
                  </a:lnTo>
                  <a:lnTo>
                    <a:pt x="119203" y="1241233"/>
                  </a:lnTo>
                  <a:lnTo>
                    <a:pt x="151059" y="1202066"/>
                  </a:lnTo>
                  <a:lnTo>
                    <a:pt x="183750" y="1163071"/>
                  </a:lnTo>
                  <a:lnTo>
                    <a:pt x="217278" y="1124269"/>
                  </a:lnTo>
                  <a:lnTo>
                    <a:pt x="251651" y="1085683"/>
                  </a:lnTo>
                  <a:lnTo>
                    <a:pt x="286873" y="1047335"/>
                  </a:lnTo>
                  <a:lnTo>
                    <a:pt x="322950" y="1009248"/>
                  </a:lnTo>
                  <a:lnTo>
                    <a:pt x="359886" y="971444"/>
                  </a:lnTo>
                  <a:lnTo>
                    <a:pt x="397689" y="933945"/>
                  </a:lnTo>
                  <a:lnTo>
                    <a:pt x="436362" y="896774"/>
                  </a:lnTo>
                  <a:lnTo>
                    <a:pt x="475911" y="859953"/>
                  </a:lnTo>
                  <a:lnTo>
                    <a:pt x="516343" y="823505"/>
                  </a:lnTo>
                  <a:lnTo>
                    <a:pt x="557661" y="787452"/>
                  </a:lnTo>
                  <a:lnTo>
                    <a:pt x="599871" y="751816"/>
                  </a:lnTo>
                  <a:lnTo>
                    <a:pt x="633769" y="719366"/>
                  </a:lnTo>
                  <a:lnTo>
                    <a:pt x="668854" y="686738"/>
                  </a:lnTo>
                  <a:lnTo>
                    <a:pt x="705064" y="653995"/>
                  </a:lnTo>
                  <a:lnTo>
                    <a:pt x="742336" y="621196"/>
                  </a:lnTo>
                  <a:lnTo>
                    <a:pt x="780609" y="588405"/>
                  </a:lnTo>
                  <a:lnTo>
                    <a:pt x="819820" y="555682"/>
                  </a:lnTo>
                  <a:lnTo>
                    <a:pt x="859906" y="523088"/>
                  </a:lnTo>
                  <a:lnTo>
                    <a:pt x="900806" y="490684"/>
                  </a:lnTo>
                  <a:lnTo>
                    <a:pt x="942456" y="458533"/>
                  </a:lnTo>
                  <a:lnTo>
                    <a:pt x="984795" y="426695"/>
                  </a:lnTo>
                  <a:lnTo>
                    <a:pt x="1027760" y="395231"/>
                  </a:lnTo>
                  <a:lnTo>
                    <a:pt x="1071289" y="364204"/>
                  </a:lnTo>
                  <a:lnTo>
                    <a:pt x="1115319" y="333673"/>
                  </a:lnTo>
                  <a:lnTo>
                    <a:pt x="1159789" y="303702"/>
                  </a:lnTo>
                  <a:lnTo>
                    <a:pt x="1204635" y="274350"/>
                  </a:lnTo>
                  <a:lnTo>
                    <a:pt x="1249796" y="245679"/>
                  </a:lnTo>
                  <a:lnTo>
                    <a:pt x="1295208" y="217751"/>
                  </a:lnTo>
                  <a:lnTo>
                    <a:pt x="1340810" y="190626"/>
                  </a:lnTo>
                  <a:lnTo>
                    <a:pt x="1386540" y="164367"/>
                  </a:lnTo>
                  <a:lnTo>
                    <a:pt x="1432334" y="139034"/>
                  </a:lnTo>
                  <a:lnTo>
                    <a:pt x="1478131" y="114688"/>
                  </a:lnTo>
                  <a:lnTo>
                    <a:pt x="1523868" y="91392"/>
                  </a:lnTo>
                  <a:lnTo>
                    <a:pt x="1569483" y="69206"/>
                  </a:lnTo>
                  <a:lnTo>
                    <a:pt x="1614914" y="48192"/>
                  </a:lnTo>
                  <a:lnTo>
                    <a:pt x="1660098" y="28411"/>
                  </a:lnTo>
                  <a:lnTo>
                    <a:pt x="1704972" y="9924"/>
                  </a:lnTo>
                  <a:lnTo>
                    <a:pt x="1730754" y="0"/>
                  </a:lnTo>
                  <a:close/>
                </a:path>
              </a:pathLst>
            </a:custGeom>
            <a:solidFill>
              <a:srgbClr val="8DC928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549046" y="0"/>
              <a:ext cx="1732914" cy="805180"/>
            </a:xfrm>
            <a:custGeom>
              <a:avLst/>
              <a:gdLst/>
              <a:ahLst/>
              <a:cxnLst/>
              <a:rect l="l" t="t" r="r" b="b"/>
              <a:pathLst>
                <a:path w="1732914" h="805180" extrusionOk="0">
                  <a:moveTo>
                    <a:pt x="1732607" y="0"/>
                  </a:moveTo>
                  <a:lnTo>
                    <a:pt x="1184041" y="0"/>
                  </a:lnTo>
                  <a:lnTo>
                    <a:pt x="1159315" y="9506"/>
                  </a:lnTo>
                  <a:lnTo>
                    <a:pt x="1114977" y="27737"/>
                  </a:lnTo>
                  <a:lnTo>
                    <a:pt x="1070335" y="47235"/>
                  </a:lnTo>
                  <a:lnTo>
                    <a:pt x="1025448" y="67939"/>
                  </a:lnTo>
                  <a:lnTo>
                    <a:pt x="980377" y="89792"/>
                  </a:lnTo>
                  <a:lnTo>
                    <a:pt x="935182" y="112733"/>
                  </a:lnTo>
                  <a:lnTo>
                    <a:pt x="889923" y="136704"/>
                  </a:lnTo>
                  <a:lnTo>
                    <a:pt x="844660" y="161645"/>
                  </a:lnTo>
                  <a:lnTo>
                    <a:pt x="799454" y="187497"/>
                  </a:lnTo>
                  <a:lnTo>
                    <a:pt x="754365" y="214201"/>
                  </a:lnTo>
                  <a:lnTo>
                    <a:pt x="709453" y="241697"/>
                  </a:lnTo>
                  <a:lnTo>
                    <a:pt x="664779" y="269928"/>
                  </a:lnTo>
                  <a:lnTo>
                    <a:pt x="620402" y="298832"/>
                  </a:lnTo>
                  <a:lnTo>
                    <a:pt x="576383" y="328352"/>
                  </a:lnTo>
                  <a:lnTo>
                    <a:pt x="532782" y="358428"/>
                  </a:lnTo>
                  <a:lnTo>
                    <a:pt x="489659" y="389001"/>
                  </a:lnTo>
                  <a:lnTo>
                    <a:pt x="447075" y="420012"/>
                  </a:lnTo>
                  <a:lnTo>
                    <a:pt x="405090" y="451401"/>
                  </a:lnTo>
                  <a:lnTo>
                    <a:pt x="363763" y="483109"/>
                  </a:lnTo>
                  <a:lnTo>
                    <a:pt x="323156" y="515078"/>
                  </a:lnTo>
                  <a:lnTo>
                    <a:pt x="283329" y="547247"/>
                  </a:lnTo>
                  <a:lnTo>
                    <a:pt x="244341" y="579559"/>
                  </a:lnTo>
                  <a:lnTo>
                    <a:pt x="206253" y="611953"/>
                  </a:lnTo>
                  <a:lnTo>
                    <a:pt x="169126" y="644370"/>
                  </a:lnTo>
                  <a:lnTo>
                    <a:pt x="133019" y="676752"/>
                  </a:lnTo>
                  <a:lnTo>
                    <a:pt x="97992" y="709038"/>
                  </a:lnTo>
                  <a:lnTo>
                    <a:pt x="64107" y="741171"/>
                  </a:lnTo>
                  <a:lnTo>
                    <a:pt x="31422" y="773090"/>
                  </a:lnTo>
                  <a:lnTo>
                    <a:pt x="0" y="804737"/>
                  </a:lnTo>
                  <a:lnTo>
                    <a:pt x="36604" y="773711"/>
                  </a:lnTo>
                  <a:lnTo>
                    <a:pt x="73682" y="743309"/>
                  </a:lnTo>
                  <a:lnTo>
                    <a:pt x="111230" y="713524"/>
                  </a:lnTo>
                  <a:lnTo>
                    <a:pt x="149242" y="684350"/>
                  </a:lnTo>
                  <a:lnTo>
                    <a:pt x="187714" y="655781"/>
                  </a:lnTo>
                  <a:lnTo>
                    <a:pt x="226640" y="627810"/>
                  </a:lnTo>
                  <a:lnTo>
                    <a:pt x="266017" y="600431"/>
                  </a:lnTo>
                  <a:lnTo>
                    <a:pt x="305838" y="573638"/>
                  </a:lnTo>
                  <a:lnTo>
                    <a:pt x="346101" y="547425"/>
                  </a:lnTo>
                  <a:lnTo>
                    <a:pt x="386799" y="521785"/>
                  </a:lnTo>
                  <a:lnTo>
                    <a:pt x="427928" y="496712"/>
                  </a:lnTo>
                  <a:lnTo>
                    <a:pt x="469483" y="472199"/>
                  </a:lnTo>
                  <a:lnTo>
                    <a:pt x="511460" y="448241"/>
                  </a:lnTo>
                  <a:lnTo>
                    <a:pt x="553853" y="424832"/>
                  </a:lnTo>
                  <a:lnTo>
                    <a:pt x="596659" y="401964"/>
                  </a:lnTo>
                  <a:lnTo>
                    <a:pt x="639871" y="379632"/>
                  </a:lnTo>
                  <a:lnTo>
                    <a:pt x="683486" y="357830"/>
                  </a:lnTo>
                  <a:lnTo>
                    <a:pt x="727498" y="336550"/>
                  </a:lnTo>
                  <a:lnTo>
                    <a:pt x="771904" y="315788"/>
                  </a:lnTo>
                  <a:lnTo>
                    <a:pt x="816697" y="295536"/>
                  </a:lnTo>
                  <a:lnTo>
                    <a:pt x="861874" y="275788"/>
                  </a:lnTo>
                  <a:lnTo>
                    <a:pt x="907429" y="256538"/>
                  </a:lnTo>
                  <a:lnTo>
                    <a:pt x="953358" y="237781"/>
                  </a:lnTo>
                  <a:lnTo>
                    <a:pt x="999656" y="219508"/>
                  </a:lnTo>
                  <a:lnTo>
                    <a:pt x="1046318" y="201715"/>
                  </a:lnTo>
                  <a:lnTo>
                    <a:pt x="1093339" y="184395"/>
                  </a:lnTo>
                  <a:lnTo>
                    <a:pt x="1140716" y="167541"/>
                  </a:lnTo>
                  <a:lnTo>
                    <a:pt x="1188442" y="151148"/>
                  </a:lnTo>
                  <a:lnTo>
                    <a:pt x="1236513" y="135209"/>
                  </a:lnTo>
                  <a:lnTo>
                    <a:pt x="1284925" y="119718"/>
                  </a:lnTo>
                  <a:lnTo>
                    <a:pt x="1333672" y="104668"/>
                  </a:lnTo>
                  <a:lnTo>
                    <a:pt x="1382750" y="90054"/>
                  </a:lnTo>
                  <a:lnTo>
                    <a:pt x="1432154" y="75868"/>
                  </a:lnTo>
                  <a:lnTo>
                    <a:pt x="1481880" y="62106"/>
                  </a:lnTo>
                  <a:lnTo>
                    <a:pt x="1531922" y="48760"/>
                  </a:lnTo>
                  <a:lnTo>
                    <a:pt x="1582275" y="35824"/>
                  </a:lnTo>
                  <a:lnTo>
                    <a:pt x="1632936" y="23292"/>
                  </a:lnTo>
                  <a:lnTo>
                    <a:pt x="1683899" y="11158"/>
                  </a:lnTo>
                  <a:lnTo>
                    <a:pt x="1732607" y="0"/>
                  </a:lnTo>
                  <a:close/>
                </a:path>
              </a:pathLst>
            </a:custGeom>
            <a:solidFill>
              <a:srgbClr val="0C3B5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338" y="0"/>
              <a:ext cx="2292350" cy="2001520"/>
            </a:xfrm>
            <a:custGeom>
              <a:avLst/>
              <a:gdLst/>
              <a:ahLst/>
              <a:cxnLst/>
              <a:rect l="l" t="t" r="r" b="b"/>
              <a:pathLst>
                <a:path w="2292350" h="2001520" extrusionOk="0">
                  <a:moveTo>
                    <a:pt x="2292274" y="0"/>
                  </a:moveTo>
                  <a:lnTo>
                    <a:pt x="2247273" y="0"/>
                  </a:lnTo>
                  <a:lnTo>
                    <a:pt x="2206520" y="7563"/>
                  </a:lnTo>
                  <a:lnTo>
                    <a:pt x="2148395" y="19229"/>
                  </a:lnTo>
                  <a:lnTo>
                    <a:pt x="2090993" y="31627"/>
                  </a:lnTo>
                  <a:lnTo>
                    <a:pt x="2034309" y="44743"/>
                  </a:lnTo>
                  <a:lnTo>
                    <a:pt x="1978343" y="58564"/>
                  </a:lnTo>
                  <a:lnTo>
                    <a:pt x="1923089" y="73078"/>
                  </a:lnTo>
                  <a:lnTo>
                    <a:pt x="1868545" y="88273"/>
                  </a:lnTo>
                  <a:lnTo>
                    <a:pt x="1814708" y="104134"/>
                  </a:lnTo>
                  <a:lnTo>
                    <a:pt x="1761575" y="120650"/>
                  </a:lnTo>
                  <a:lnTo>
                    <a:pt x="1709142" y="137808"/>
                  </a:lnTo>
                  <a:lnTo>
                    <a:pt x="1657407" y="155594"/>
                  </a:lnTo>
                  <a:lnTo>
                    <a:pt x="1606365" y="173996"/>
                  </a:lnTo>
                  <a:lnTo>
                    <a:pt x="1556015" y="193002"/>
                  </a:lnTo>
                  <a:lnTo>
                    <a:pt x="1506353" y="212597"/>
                  </a:lnTo>
                  <a:lnTo>
                    <a:pt x="1457376" y="232771"/>
                  </a:lnTo>
                  <a:lnTo>
                    <a:pt x="1409080" y="253509"/>
                  </a:lnTo>
                  <a:lnTo>
                    <a:pt x="1361463" y="274799"/>
                  </a:lnTo>
                  <a:lnTo>
                    <a:pt x="1314521" y="296628"/>
                  </a:lnTo>
                  <a:lnTo>
                    <a:pt x="1268251" y="318984"/>
                  </a:lnTo>
                  <a:lnTo>
                    <a:pt x="1222650" y="341853"/>
                  </a:lnTo>
                  <a:lnTo>
                    <a:pt x="1177715" y="365223"/>
                  </a:lnTo>
                  <a:lnTo>
                    <a:pt x="1133443" y="389081"/>
                  </a:lnTo>
                  <a:lnTo>
                    <a:pt x="1089830" y="413414"/>
                  </a:lnTo>
                  <a:lnTo>
                    <a:pt x="1046874" y="438210"/>
                  </a:lnTo>
                  <a:lnTo>
                    <a:pt x="1004571" y="463455"/>
                  </a:lnTo>
                  <a:lnTo>
                    <a:pt x="962918" y="489136"/>
                  </a:lnTo>
                  <a:lnTo>
                    <a:pt x="921912" y="515242"/>
                  </a:lnTo>
                  <a:lnTo>
                    <a:pt x="881549" y="541759"/>
                  </a:lnTo>
                  <a:lnTo>
                    <a:pt x="841828" y="568674"/>
                  </a:lnTo>
                  <a:lnTo>
                    <a:pt x="802744" y="595974"/>
                  </a:lnTo>
                  <a:lnTo>
                    <a:pt x="764294" y="623648"/>
                  </a:lnTo>
                  <a:lnTo>
                    <a:pt x="726476" y="651681"/>
                  </a:lnTo>
                  <a:lnTo>
                    <a:pt x="689285" y="680061"/>
                  </a:lnTo>
                  <a:lnTo>
                    <a:pt x="652720" y="708776"/>
                  </a:lnTo>
                  <a:lnTo>
                    <a:pt x="616776" y="737812"/>
                  </a:lnTo>
                  <a:lnTo>
                    <a:pt x="581451" y="767157"/>
                  </a:lnTo>
                  <a:lnTo>
                    <a:pt x="546741" y="796797"/>
                  </a:lnTo>
                  <a:lnTo>
                    <a:pt x="512643" y="826721"/>
                  </a:lnTo>
                  <a:lnTo>
                    <a:pt x="479155" y="856915"/>
                  </a:lnTo>
                  <a:lnTo>
                    <a:pt x="446273" y="887367"/>
                  </a:lnTo>
                  <a:lnTo>
                    <a:pt x="413993" y="918063"/>
                  </a:lnTo>
                  <a:lnTo>
                    <a:pt x="382313" y="948991"/>
                  </a:lnTo>
                  <a:lnTo>
                    <a:pt x="351230" y="980138"/>
                  </a:lnTo>
                  <a:lnTo>
                    <a:pt x="320740" y="1011492"/>
                  </a:lnTo>
                  <a:lnTo>
                    <a:pt x="290841" y="1043039"/>
                  </a:lnTo>
                  <a:lnTo>
                    <a:pt x="261528" y="1074766"/>
                  </a:lnTo>
                  <a:lnTo>
                    <a:pt x="232800" y="1106662"/>
                  </a:lnTo>
                  <a:lnTo>
                    <a:pt x="204652" y="1138712"/>
                  </a:lnTo>
                  <a:lnTo>
                    <a:pt x="177082" y="1170905"/>
                  </a:lnTo>
                  <a:lnTo>
                    <a:pt x="150086" y="1203227"/>
                  </a:lnTo>
                  <a:lnTo>
                    <a:pt x="123662" y="1235666"/>
                  </a:lnTo>
                  <a:lnTo>
                    <a:pt x="97805" y="1268209"/>
                  </a:lnTo>
                  <a:lnTo>
                    <a:pt x="72514" y="1300843"/>
                  </a:lnTo>
                  <a:lnTo>
                    <a:pt x="47785" y="1333555"/>
                  </a:lnTo>
                  <a:lnTo>
                    <a:pt x="23614" y="1366332"/>
                  </a:lnTo>
                  <a:lnTo>
                    <a:pt x="0" y="1399162"/>
                  </a:lnTo>
                  <a:lnTo>
                    <a:pt x="0" y="2001155"/>
                  </a:lnTo>
                  <a:lnTo>
                    <a:pt x="22578" y="1947553"/>
                  </a:lnTo>
                  <a:lnTo>
                    <a:pt x="45624" y="1894791"/>
                  </a:lnTo>
                  <a:lnTo>
                    <a:pt x="69134" y="1842862"/>
                  </a:lnTo>
                  <a:lnTo>
                    <a:pt x="93104" y="1791761"/>
                  </a:lnTo>
                  <a:lnTo>
                    <a:pt x="117532" y="1741481"/>
                  </a:lnTo>
                  <a:lnTo>
                    <a:pt x="142414" y="1692017"/>
                  </a:lnTo>
                  <a:lnTo>
                    <a:pt x="167746" y="1643362"/>
                  </a:lnTo>
                  <a:lnTo>
                    <a:pt x="193526" y="1595510"/>
                  </a:lnTo>
                  <a:lnTo>
                    <a:pt x="219750" y="1548456"/>
                  </a:lnTo>
                  <a:lnTo>
                    <a:pt x="246414" y="1502193"/>
                  </a:lnTo>
                  <a:lnTo>
                    <a:pt x="273515" y="1456715"/>
                  </a:lnTo>
                  <a:lnTo>
                    <a:pt x="301050" y="1412017"/>
                  </a:lnTo>
                  <a:lnTo>
                    <a:pt x="329015" y="1368092"/>
                  </a:lnTo>
                  <a:lnTo>
                    <a:pt x="357408" y="1324934"/>
                  </a:lnTo>
                  <a:lnTo>
                    <a:pt x="386224" y="1282536"/>
                  </a:lnTo>
                  <a:lnTo>
                    <a:pt x="415461" y="1240895"/>
                  </a:lnTo>
                  <a:lnTo>
                    <a:pt x="445114" y="1200002"/>
                  </a:lnTo>
                  <a:lnTo>
                    <a:pt x="475182" y="1159852"/>
                  </a:lnTo>
                  <a:lnTo>
                    <a:pt x="505659" y="1120439"/>
                  </a:lnTo>
                  <a:lnTo>
                    <a:pt x="536544" y="1081757"/>
                  </a:lnTo>
                  <a:lnTo>
                    <a:pt x="567832" y="1043800"/>
                  </a:lnTo>
                  <a:lnTo>
                    <a:pt x="599520" y="1006562"/>
                  </a:lnTo>
                  <a:lnTo>
                    <a:pt x="631606" y="970037"/>
                  </a:lnTo>
                  <a:lnTo>
                    <a:pt x="664084" y="934218"/>
                  </a:lnTo>
                  <a:lnTo>
                    <a:pt x="696953" y="899101"/>
                  </a:lnTo>
                  <a:lnTo>
                    <a:pt x="730209" y="864678"/>
                  </a:lnTo>
                  <a:lnTo>
                    <a:pt x="763848" y="830944"/>
                  </a:lnTo>
                  <a:lnTo>
                    <a:pt x="797867" y="797893"/>
                  </a:lnTo>
                  <a:lnTo>
                    <a:pt x="832263" y="765518"/>
                  </a:lnTo>
                  <a:lnTo>
                    <a:pt x="867032" y="733814"/>
                  </a:lnTo>
                  <a:lnTo>
                    <a:pt x="902171" y="702774"/>
                  </a:lnTo>
                  <a:lnTo>
                    <a:pt x="937677" y="672393"/>
                  </a:lnTo>
                  <a:lnTo>
                    <a:pt x="973546" y="642665"/>
                  </a:lnTo>
                  <a:lnTo>
                    <a:pt x="1009775" y="613583"/>
                  </a:lnTo>
                  <a:lnTo>
                    <a:pt x="1046360" y="585141"/>
                  </a:lnTo>
                  <a:lnTo>
                    <a:pt x="1083299" y="557334"/>
                  </a:lnTo>
                  <a:lnTo>
                    <a:pt x="1120588" y="530156"/>
                  </a:lnTo>
                  <a:lnTo>
                    <a:pt x="1158223" y="503599"/>
                  </a:lnTo>
                  <a:lnTo>
                    <a:pt x="1196201" y="477660"/>
                  </a:lnTo>
                  <a:lnTo>
                    <a:pt x="1234519" y="452330"/>
                  </a:lnTo>
                  <a:lnTo>
                    <a:pt x="1273173" y="427605"/>
                  </a:lnTo>
                  <a:lnTo>
                    <a:pt x="1312161" y="403477"/>
                  </a:lnTo>
                  <a:lnTo>
                    <a:pt x="1351478" y="379943"/>
                  </a:lnTo>
                  <a:lnTo>
                    <a:pt x="1391121" y="356994"/>
                  </a:lnTo>
                  <a:lnTo>
                    <a:pt x="1431087" y="334625"/>
                  </a:lnTo>
                  <a:lnTo>
                    <a:pt x="1471373" y="312831"/>
                  </a:lnTo>
                  <a:lnTo>
                    <a:pt x="1511976" y="291604"/>
                  </a:lnTo>
                  <a:lnTo>
                    <a:pt x="1552891" y="270940"/>
                  </a:lnTo>
                  <a:lnTo>
                    <a:pt x="1594116" y="250831"/>
                  </a:lnTo>
                  <a:lnTo>
                    <a:pt x="1635646" y="231273"/>
                  </a:lnTo>
                  <a:lnTo>
                    <a:pt x="1677480" y="212258"/>
                  </a:lnTo>
                  <a:lnTo>
                    <a:pt x="1719613" y="193782"/>
                  </a:lnTo>
                  <a:lnTo>
                    <a:pt x="1762043" y="175837"/>
                  </a:lnTo>
                  <a:lnTo>
                    <a:pt x="1804765" y="158418"/>
                  </a:lnTo>
                  <a:lnTo>
                    <a:pt x="1847776" y="141519"/>
                  </a:lnTo>
                  <a:lnTo>
                    <a:pt x="1891073" y="125134"/>
                  </a:lnTo>
                  <a:lnTo>
                    <a:pt x="1934654" y="109256"/>
                  </a:lnTo>
                  <a:lnTo>
                    <a:pt x="1978513" y="93881"/>
                  </a:lnTo>
                  <a:lnTo>
                    <a:pt x="2022648" y="79000"/>
                  </a:lnTo>
                  <a:lnTo>
                    <a:pt x="2067056" y="64610"/>
                  </a:lnTo>
                  <a:lnTo>
                    <a:pt x="2111734" y="50703"/>
                  </a:lnTo>
                  <a:lnTo>
                    <a:pt x="2156677" y="37274"/>
                  </a:lnTo>
                  <a:lnTo>
                    <a:pt x="2201882" y="24316"/>
                  </a:lnTo>
                  <a:lnTo>
                    <a:pt x="2247347" y="11824"/>
                  </a:lnTo>
                  <a:lnTo>
                    <a:pt x="2292274" y="0"/>
                  </a:lnTo>
                  <a:close/>
                </a:path>
              </a:pathLst>
            </a:custGeom>
            <a:solidFill>
              <a:srgbClr val="CEDE5C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338" y="0"/>
              <a:ext cx="2258060" cy="1399540"/>
            </a:xfrm>
            <a:custGeom>
              <a:avLst/>
              <a:gdLst/>
              <a:ahLst/>
              <a:cxnLst/>
              <a:rect l="l" t="t" r="r" b="b"/>
              <a:pathLst>
                <a:path w="2258060" h="1399540" extrusionOk="0">
                  <a:moveTo>
                    <a:pt x="2257945" y="0"/>
                  </a:moveTo>
                  <a:lnTo>
                    <a:pt x="2238550" y="0"/>
                  </a:lnTo>
                  <a:lnTo>
                    <a:pt x="2234073" y="761"/>
                  </a:lnTo>
                  <a:lnTo>
                    <a:pt x="2183882" y="9946"/>
                  </a:lnTo>
                  <a:lnTo>
                    <a:pt x="2133800" y="19749"/>
                  </a:lnTo>
                  <a:lnTo>
                    <a:pt x="2083832" y="30152"/>
                  </a:lnTo>
                  <a:lnTo>
                    <a:pt x="2033981" y="41138"/>
                  </a:lnTo>
                  <a:lnTo>
                    <a:pt x="1985181" y="52425"/>
                  </a:lnTo>
                  <a:lnTo>
                    <a:pt x="1936555" y="64434"/>
                  </a:lnTo>
                  <a:lnTo>
                    <a:pt x="1888112" y="77160"/>
                  </a:lnTo>
                  <a:lnTo>
                    <a:pt x="1839864" y="90599"/>
                  </a:lnTo>
                  <a:lnTo>
                    <a:pt x="1791819" y="104747"/>
                  </a:lnTo>
                  <a:lnTo>
                    <a:pt x="1743987" y="119598"/>
                  </a:lnTo>
                  <a:lnTo>
                    <a:pt x="1696379" y="135148"/>
                  </a:lnTo>
                  <a:lnTo>
                    <a:pt x="1649004" y="151393"/>
                  </a:lnTo>
                  <a:lnTo>
                    <a:pt x="1601872" y="168327"/>
                  </a:lnTo>
                  <a:lnTo>
                    <a:pt x="1554992" y="185946"/>
                  </a:lnTo>
                  <a:lnTo>
                    <a:pt x="1508375" y="204246"/>
                  </a:lnTo>
                  <a:lnTo>
                    <a:pt x="1462030" y="223221"/>
                  </a:lnTo>
                  <a:lnTo>
                    <a:pt x="1415968" y="242868"/>
                  </a:lnTo>
                  <a:lnTo>
                    <a:pt x="1370198" y="263181"/>
                  </a:lnTo>
                  <a:lnTo>
                    <a:pt x="1324729" y="284156"/>
                  </a:lnTo>
                  <a:lnTo>
                    <a:pt x="1279573" y="305788"/>
                  </a:lnTo>
                  <a:lnTo>
                    <a:pt x="1234738" y="328072"/>
                  </a:lnTo>
                  <a:lnTo>
                    <a:pt x="1190234" y="351005"/>
                  </a:lnTo>
                  <a:lnTo>
                    <a:pt x="1146072" y="374580"/>
                  </a:lnTo>
                  <a:lnTo>
                    <a:pt x="1102261" y="398795"/>
                  </a:lnTo>
                  <a:lnTo>
                    <a:pt x="1058811" y="423643"/>
                  </a:lnTo>
                  <a:lnTo>
                    <a:pt x="1015732" y="449121"/>
                  </a:lnTo>
                  <a:lnTo>
                    <a:pt x="973033" y="475223"/>
                  </a:lnTo>
                  <a:lnTo>
                    <a:pt x="930725" y="501946"/>
                  </a:lnTo>
                  <a:lnTo>
                    <a:pt x="888817" y="529283"/>
                  </a:lnTo>
                  <a:lnTo>
                    <a:pt x="847319" y="557232"/>
                  </a:lnTo>
                  <a:lnTo>
                    <a:pt x="806241" y="585787"/>
                  </a:lnTo>
                  <a:lnTo>
                    <a:pt x="765594" y="614943"/>
                  </a:lnTo>
                  <a:lnTo>
                    <a:pt x="725385" y="644696"/>
                  </a:lnTo>
                  <a:lnTo>
                    <a:pt x="685627" y="675042"/>
                  </a:lnTo>
                  <a:lnTo>
                    <a:pt x="646327" y="705974"/>
                  </a:lnTo>
                  <a:lnTo>
                    <a:pt x="607497" y="737490"/>
                  </a:lnTo>
                  <a:lnTo>
                    <a:pt x="569146" y="769584"/>
                  </a:lnTo>
                  <a:lnTo>
                    <a:pt x="531283" y="802252"/>
                  </a:lnTo>
                  <a:lnTo>
                    <a:pt x="493920" y="835489"/>
                  </a:lnTo>
                  <a:lnTo>
                    <a:pt x="457065" y="869290"/>
                  </a:lnTo>
                  <a:lnTo>
                    <a:pt x="420728" y="903650"/>
                  </a:lnTo>
                  <a:lnTo>
                    <a:pt x="384920" y="938566"/>
                  </a:lnTo>
                  <a:lnTo>
                    <a:pt x="349649" y="974033"/>
                  </a:lnTo>
                  <a:lnTo>
                    <a:pt x="314927" y="1010045"/>
                  </a:lnTo>
                  <a:lnTo>
                    <a:pt x="280762" y="1046598"/>
                  </a:lnTo>
                  <a:lnTo>
                    <a:pt x="247165" y="1083688"/>
                  </a:lnTo>
                  <a:lnTo>
                    <a:pt x="214145" y="1121309"/>
                  </a:lnTo>
                  <a:lnTo>
                    <a:pt x="181712" y="1159458"/>
                  </a:lnTo>
                  <a:lnTo>
                    <a:pt x="149877" y="1198129"/>
                  </a:lnTo>
                  <a:lnTo>
                    <a:pt x="118648" y="1237318"/>
                  </a:lnTo>
                  <a:lnTo>
                    <a:pt x="88036" y="1277021"/>
                  </a:lnTo>
                  <a:lnTo>
                    <a:pt x="58051" y="1317232"/>
                  </a:lnTo>
                  <a:lnTo>
                    <a:pt x="28702" y="1357947"/>
                  </a:lnTo>
                  <a:lnTo>
                    <a:pt x="0" y="1399162"/>
                  </a:lnTo>
                  <a:lnTo>
                    <a:pt x="29509" y="1359038"/>
                  </a:lnTo>
                  <a:lnTo>
                    <a:pt x="59597" y="1319365"/>
                  </a:lnTo>
                  <a:lnTo>
                    <a:pt x="90255" y="1280148"/>
                  </a:lnTo>
                  <a:lnTo>
                    <a:pt x="121477" y="1241394"/>
                  </a:lnTo>
                  <a:lnTo>
                    <a:pt x="153253" y="1203107"/>
                  </a:lnTo>
                  <a:lnTo>
                    <a:pt x="185577" y="1165293"/>
                  </a:lnTo>
                  <a:lnTo>
                    <a:pt x="218440" y="1127958"/>
                  </a:lnTo>
                  <a:lnTo>
                    <a:pt x="251834" y="1091108"/>
                  </a:lnTo>
                  <a:lnTo>
                    <a:pt x="285751" y="1054747"/>
                  </a:lnTo>
                  <a:lnTo>
                    <a:pt x="320184" y="1018882"/>
                  </a:lnTo>
                  <a:lnTo>
                    <a:pt x="355124" y="983518"/>
                  </a:lnTo>
                  <a:lnTo>
                    <a:pt x="390564" y="948660"/>
                  </a:lnTo>
                  <a:lnTo>
                    <a:pt x="426496" y="914315"/>
                  </a:lnTo>
                  <a:lnTo>
                    <a:pt x="462911" y="880487"/>
                  </a:lnTo>
                  <a:lnTo>
                    <a:pt x="499803" y="847182"/>
                  </a:lnTo>
                  <a:lnTo>
                    <a:pt x="537163" y="814406"/>
                  </a:lnTo>
                  <a:lnTo>
                    <a:pt x="574982" y="782164"/>
                  </a:lnTo>
                  <a:lnTo>
                    <a:pt x="613255" y="750462"/>
                  </a:lnTo>
                  <a:lnTo>
                    <a:pt x="651971" y="719305"/>
                  </a:lnTo>
                  <a:lnTo>
                    <a:pt x="691124" y="688700"/>
                  </a:lnTo>
                  <a:lnTo>
                    <a:pt x="730706" y="658650"/>
                  </a:lnTo>
                  <a:lnTo>
                    <a:pt x="770709" y="629163"/>
                  </a:lnTo>
                  <a:lnTo>
                    <a:pt x="811124" y="600243"/>
                  </a:lnTo>
                  <a:lnTo>
                    <a:pt x="851944" y="571896"/>
                  </a:lnTo>
                  <a:lnTo>
                    <a:pt x="893161" y="544128"/>
                  </a:lnTo>
                  <a:lnTo>
                    <a:pt x="934768" y="516944"/>
                  </a:lnTo>
                  <a:lnTo>
                    <a:pt x="976755" y="490350"/>
                  </a:lnTo>
                  <a:lnTo>
                    <a:pt x="1019116" y="464351"/>
                  </a:lnTo>
                  <a:lnTo>
                    <a:pt x="1061843" y="438953"/>
                  </a:lnTo>
                  <a:lnTo>
                    <a:pt x="1104927" y="414161"/>
                  </a:lnTo>
                  <a:lnTo>
                    <a:pt x="1148360" y="389981"/>
                  </a:lnTo>
                  <a:lnTo>
                    <a:pt x="1192136" y="366419"/>
                  </a:lnTo>
                  <a:lnTo>
                    <a:pt x="1236245" y="343479"/>
                  </a:lnTo>
                  <a:lnTo>
                    <a:pt x="1280680" y="321168"/>
                  </a:lnTo>
                  <a:lnTo>
                    <a:pt x="1325434" y="299491"/>
                  </a:lnTo>
                  <a:lnTo>
                    <a:pt x="1370497" y="278454"/>
                  </a:lnTo>
                  <a:lnTo>
                    <a:pt x="1415863" y="258062"/>
                  </a:lnTo>
                  <a:lnTo>
                    <a:pt x="1461523" y="238321"/>
                  </a:lnTo>
                  <a:lnTo>
                    <a:pt x="1507470" y="219236"/>
                  </a:lnTo>
                  <a:lnTo>
                    <a:pt x="1553695" y="200813"/>
                  </a:lnTo>
                  <a:lnTo>
                    <a:pt x="1600191" y="183058"/>
                  </a:lnTo>
                  <a:lnTo>
                    <a:pt x="1646950" y="165975"/>
                  </a:lnTo>
                  <a:lnTo>
                    <a:pt x="1742187" y="133094"/>
                  </a:lnTo>
                  <a:lnTo>
                    <a:pt x="1790635" y="117325"/>
                  </a:lnTo>
                  <a:lnTo>
                    <a:pt x="1839297" y="102248"/>
                  </a:lnTo>
                  <a:lnTo>
                    <a:pt x="1888161" y="87846"/>
                  </a:lnTo>
                  <a:lnTo>
                    <a:pt x="1937214" y="74100"/>
                  </a:lnTo>
                  <a:lnTo>
                    <a:pt x="1986445" y="60993"/>
                  </a:lnTo>
                  <a:lnTo>
                    <a:pt x="2035841" y="48509"/>
                  </a:lnTo>
                  <a:lnTo>
                    <a:pt x="2085392" y="36629"/>
                  </a:lnTo>
                  <a:lnTo>
                    <a:pt x="2135084" y="25337"/>
                  </a:lnTo>
                  <a:lnTo>
                    <a:pt x="2184907" y="14615"/>
                  </a:lnTo>
                  <a:lnTo>
                    <a:pt x="2234848" y="4446"/>
                  </a:lnTo>
                  <a:lnTo>
                    <a:pt x="22579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915000" y="3353650"/>
            <a:ext cx="132900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003C5A"/>
                </a:solidFill>
                <a:latin typeface="Calibri"/>
                <a:ea typeface="Calibri"/>
                <a:cs typeface="Calibri"/>
                <a:sym typeface="Calibri"/>
              </a:rPr>
              <a:t>FAMILY SPACE</a:t>
            </a:r>
            <a:endParaRPr sz="12000" b="1">
              <a:solidFill>
                <a:srgbClr val="003C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9695075" y="1156750"/>
            <a:ext cx="4703700" cy="985200"/>
          </a:xfrm>
          <a:prstGeom prst="roundRect">
            <a:avLst>
              <a:gd name="adj" fmla="val 50000"/>
            </a:avLst>
          </a:prstGeom>
          <a:solidFill>
            <a:srgbClr val="8DC9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FREE ENTRY</a:t>
            </a:r>
            <a:endParaRPr sz="33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17075" y="15547125"/>
            <a:ext cx="44781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1">
                <a:solidFill>
                  <a:srgbClr val="003C5A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 sz="5500" b="1">
              <a:solidFill>
                <a:srgbClr val="003C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3C5A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3300">
              <a:solidFill>
                <a:srgbClr val="003C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45950" y="18353775"/>
            <a:ext cx="41823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8DC928"/>
                </a:solidFill>
                <a:latin typeface="Calibri"/>
                <a:ea typeface="Calibri"/>
                <a:cs typeface="Calibri"/>
                <a:sym typeface="Calibri"/>
              </a:rPr>
              <a:t>Name of location</a:t>
            </a:r>
            <a:endParaRPr sz="4000" b="1">
              <a:solidFill>
                <a:srgbClr val="8DC9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8DC928"/>
                </a:solidFill>
                <a:latin typeface="Calibri"/>
                <a:ea typeface="Calibri"/>
                <a:cs typeface="Calibri"/>
                <a:sym typeface="Calibri"/>
              </a:rPr>
              <a:t>Address in here</a:t>
            </a:r>
            <a:endParaRPr sz="3300">
              <a:solidFill>
                <a:srgbClr val="8DC9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8DC928"/>
                </a:solidFill>
                <a:latin typeface="Calibri"/>
                <a:ea typeface="Calibri"/>
                <a:cs typeface="Calibri"/>
                <a:sym typeface="Calibri"/>
              </a:rPr>
              <a:t>City, Country</a:t>
            </a:r>
            <a:endParaRPr sz="3300">
              <a:solidFill>
                <a:srgbClr val="8DC9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044950" y="15547125"/>
            <a:ext cx="4182300" cy="19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3C5A"/>
                </a:solidFill>
                <a:latin typeface="Calibri"/>
                <a:ea typeface="Calibri"/>
                <a:cs typeface="Calibri"/>
                <a:sym typeface="Calibri"/>
              </a:rPr>
              <a:t>About the event</a:t>
            </a:r>
            <a:endParaRPr sz="4000" b="1">
              <a:solidFill>
                <a:srgbClr val="003C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>
                <a:solidFill>
                  <a:srgbClr val="003C5A"/>
                </a:solidFill>
                <a:latin typeface="Calibri"/>
                <a:ea typeface="Calibri"/>
                <a:cs typeface="Calibri"/>
                <a:sym typeface="Calibri"/>
              </a:rPr>
              <a:t>Information in here</a:t>
            </a:r>
            <a:endParaRPr sz="3300">
              <a:solidFill>
                <a:srgbClr val="003C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>
            <a:off x="606750" y="14921125"/>
            <a:ext cx="13906500" cy="0"/>
          </a:xfrm>
          <a:prstGeom prst="straightConnector1">
            <a:avLst/>
          </a:prstGeom>
          <a:noFill/>
          <a:ln w="28575" cap="flat" cmpd="sng">
            <a:solidFill>
              <a:srgbClr val="8DC9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606750" y="17773950"/>
            <a:ext cx="4460700" cy="0"/>
          </a:xfrm>
          <a:prstGeom prst="straightConnector1">
            <a:avLst/>
          </a:prstGeom>
          <a:noFill/>
          <a:ln w="28575" cap="flat" cmpd="sng">
            <a:solidFill>
              <a:srgbClr val="8DC928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7668" y="5537951"/>
            <a:ext cx="12344991" cy="886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6dacaa-8659-40a6-ae4b-db94d906a001" xsi:nil="true"/>
    <lcf76f155ced4ddcb4097134ff3c332f xmlns="b3e394f4-7e1b-40dc-9710-f85171a654f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F04E58DDB1147BACE8AD971ACB810" ma:contentTypeVersion="17" ma:contentTypeDescription="Create a new document." ma:contentTypeScope="" ma:versionID="11afb08bb001c51844071a9044290155">
  <xsd:schema xmlns:xsd="http://www.w3.org/2001/XMLSchema" xmlns:xs="http://www.w3.org/2001/XMLSchema" xmlns:p="http://schemas.microsoft.com/office/2006/metadata/properties" xmlns:ns2="b3e394f4-7e1b-40dc-9710-f85171a654f0" xmlns:ns3="9c6dacaa-8659-40a6-ae4b-db94d906a001" targetNamespace="http://schemas.microsoft.com/office/2006/metadata/properties" ma:root="true" ma:fieldsID="b2c2a2ee07de2eb9997aedb432d1592f" ns2:_="" ns3:_="">
    <xsd:import namespace="b3e394f4-7e1b-40dc-9710-f85171a654f0"/>
    <xsd:import namespace="9c6dacaa-8659-40a6-ae4b-db94d906a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394f4-7e1b-40dc-9710-f85171a65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dacaa-8659-40a6-ae4b-db94d906a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e0e095-a9ee-45a3-ad98-fc47b39f0f4e}" ma:internalName="TaxCatchAll" ma:showField="CatchAllData" ma:web="9c6dacaa-8659-40a6-ae4b-db94d906a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AF2007-3ED1-4297-8073-E4BE08958B58}">
  <ds:schemaRefs>
    <ds:schemaRef ds:uri="http://schemas.microsoft.com/office/2006/metadata/properties"/>
    <ds:schemaRef ds:uri="http://schemas.microsoft.com/office/infopath/2007/PartnerControls"/>
    <ds:schemaRef ds:uri="9c6dacaa-8659-40a6-ae4b-db94d906a001"/>
    <ds:schemaRef ds:uri="b3e394f4-7e1b-40dc-9710-f85171a654f0"/>
  </ds:schemaRefs>
</ds:datastoreItem>
</file>

<file path=customXml/itemProps2.xml><?xml version="1.0" encoding="utf-8"?>
<ds:datastoreItem xmlns:ds="http://schemas.openxmlformats.org/officeDocument/2006/customXml" ds:itemID="{9D37F257-A225-48D0-9EE1-2AA1F37657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BA29DB-66BC-441A-B9D5-CE73512934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e394f4-7e1b-40dc-9710-f85171a654f0"/>
    <ds:schemaRef ds:uri="9c6dacaa-8659-40a6-ae4b-db94d906a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4 Youth Family Space Editable Poster</dc:title>
  <dc:subject/>
  <dc:creator>Breakthrough ACTION</dc:creator>
  <cp:keywords/>
  <dc:description/>
  <cp:lastModifiedBy>Marcela Aguilar</cp:lastModifiedBy>
  <cp:revision>1</cp:revision>
  <dcterms:modified xsi:type="dcterms:W3CDTF">2024-03-11T23:48:17Z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0x0101003CAF04E58DDB1147BACE8AD971ACB810</vt:lpwstr>
  </property>
</Properties>
</file>