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uvBHCGIb4VXq6930GeqiXuB+M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4937841" y="3419486"/>
            <a:ext cx="26411463" cy="17864553"/>
            <a:chOff x="0" y="0"/>
            <a:chExt cx="1201667" cy="812800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1201667" cy="812800"/>
            </a:xfrm>
            <a:custGeom>
              <a:rect b="b" l="l" r="r" t="t"/>
              <a:pathLst>
                <a:path extrusionOk="0" h="812800" w="1201667">
                  <a:moveTo>
                    <a:pt x="600833" y="0"/>
                  </a:moveTo>
                  <a:cubicBezTo>
                    <a:pt x="269002" y="0"/>
                    <a:pt x="0" y="181951"/>
                    <a:pt x="0" y="406400"/>
                  </a:cubicBezTo>
                  <a:cubicBezTo>
                    <a:pt x="0" y="630849"/>
                    <a:pt x="269002" y="812800"/>
                    <a:pt x="600833" y="812800"/>
                  </a:cubicBezTo>
                  <a:cubicBezTo>
                    <a:pt x="932664" y="812800"/>
                    <a:pt x="1201667" y="630849"/>
                    <a:pt x="1201667" y="406400"/>
                  </a:cubicBezTo>
                  <a:cubicBezTo>
                    <a:pt x="1201667" y="181951"/>
                    <a:pt x="932664" y="0"/>
                    <a:pt x="600833" y="0"/>
                  </a:cubicBezTo>
                  <a:close/>
                </a:path>
              </a:pathLst>
            </a:custGeom>
            <a:solidFill>
              <a:srgbClr val="003C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1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 txBox="1"/>
          <p:nvPr/>
        </p:nvSpPr>
        <p:spPr>
          <a:xfrm>
            <a:off x="1066700" y="2381176"/>
            <a:ext cx="11127373" cy="215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71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0"/>
          <p:cNvGrpSpPr/>
          <p:nvPr/>
        </p:nvGrpSpPr>
        <p:grpSpPr>
          <a:xfrm>
            <a:off x="0" y="-144661"/>
            <a:ext cx="4485908" cy="10431661"/>
            <a:chOff x="0" y="-38100"/>
            <a:chExt cx="1181474" cy="2747433"/>
          </a:xfrm>
        </p:grpSpPr>
        <p:sp>
          <p:nvSpPr>
            <p:cNvPr id="171" name="Google Shape;171;p10"/>
            <p:cNvSpPr/>
            <p:nvPr/>
          </p:nvSpPr>
          <p:spPr>
            <a:xfrm>
              <a:off x="0" y="0"/>
              <a:ext cx="1181474" cy="2709333"/>
            </a:xfrm>
            <a:custGeom>
              <a:rect b="b" l="l" r="r" t="t"/>
              <a:pathLst>
                <a:path extrusionOk="0" h="2709333" w="1181474">
                  <a:moveTo>
                    <a:pt x="0" y="0"/>
                  </a:moveTo>
                  <a:lnTo>
                    <a:pt x="1181474" y="0"/>
                  </a:lnTo>
                  <a:lnTo>
                    <a:pt x="11814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A7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0"/>
          <p:cNvSpPr/>
          <p:nvPr/>
        </p:nvSpPr>
        <p:spPr>
          <a:xfrm>
            <a:off x="8076588" y="3918902"/>
            <a:ext cx="5197014" cy="5339398"/>
          </a:xfrm>
          <a:custGeom>
            <a:rect b="b" l="l" r="r" t="t"/>
            <a:pathLst>
              <a:path extrusionOk="0" h="5339398" w="5197014">
                <a:moveTo>
                  <a:pt x="0" y="0"/>
                </a:moveTo>
                <a:lnTo>
                  <a:pt x="5197014" y="0"/>
                </a:lnTo>
                <a:lnTo>
                  <a:pt x="5197014" y="5339398"/>
                </a:lnTo>
                <a:lnTo>
                  <a:pt x="0" y="5339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5367005" y="914400"/>
            <a:ext cx="11892295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Finally, please enjoy this interactive video and embark on a journey to predict the future from the choices you make!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1"/>
          <p:cNvGrpSpPr/>
          <p:nvPr/>
        </p:nvGrpSpPr>
        <p:grpSpPr>
          <a:xfrm>
            <a:off x="-1092183" y="9113639"/>
            <a:ext cx="19929506" cy="10431661"/>
            <a:chOff x="0" y="-38100"/>
            <a:chExt cx="5248923" cy="2747433"/>
          </a:xfrm>
        </p:grpSpPr>
        <p:sp>
          <p:nvSpPr>
            <p:cNvPr id="180" name="Google Shape;180;p11"/>
            <p:cNvSpPr/>
            <p:nvPr/>
          </p:nvSpPr>
          <p:spPr>
            <a:xfrm>
              <a:off x="0" y="0"/>
              <a:ext cx="5248923" cy="2709333"/>
            </a:xfrm>
            <a:custGeom>
              <a:rect b="b" l="l" r="r" t="t"/>
              <a:pathLst>
                <a:path extrusionOk="0" h="2709333" w="5248923">
                  <a:moveTo>
                    <a:pt x="0" y="0"/>
                  </a:moveTo>
                  <a:lnTo>
                    <a:pt x="5248923" y="0"/>
                  </a:lnTo>
                  <a:lnTo>
                    <a:pt x="52489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A7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1"/>
          <p:cNvGrpSpPr/>
          <p:nvPr/>
        </p:nvGrpSpPr>
        <p:grpSpPr>
          <a:xfrm>
            <a:off x="-820753" y="-9402961"/>
            <a:ext cx="19929506" cy="10431661"/>
            <a:chOff x="0" y="-38100"/>
            <a:chExt cx="5248923" cy="2747433"/>
          </a:xfrm>
        </p:grpSpPr>
        <p:sp>
          <p:nvSpPr>
            <p:cNvPr id="183" name="Google Shape;183;p11"/>
            <p:cNvSpPr/>
            <p:nvPr/>
          </p:nvSpPr>
          <p:spPr>
            <a:xfrm>
              <a:off x="0" y="0"/>
              <a:ext cx="5248923" cy="2709333"/>
            </a:xfrm>
            <a:custGeom>
              <a:rect b="b" l="l" r="r" t="t"/>
              <a:pathLst>
                <a:path extrusionOk="0" h="2709333" w="5248923">
                  <a:moveTo>
                    <a:pt x="0" y="0"/>
                  </a:moveTo>
                  <a:lnTo>
                    <a:pt x="5248923" y="0"/>
                  </a:lnTo>
                  <a:lnTo>
                    <a:pt x="52489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A7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1"/>
          <p:cNvSpPr/>
          <p:nvPr/>
        </p:nvSpPr>
        <p:spPr>
          <a:xfrm>
            <a:off x="3160602" y="3723960"/>
            <a:ext cx="3314082" cy="3314082"/>
          </a:xfrm>
          <a:custGeom>
            <a:rect b="b" l="l" r="r" t="t"/>
            <a:pathLst>
              <a:path extrusionOk="0" h="3314082" w="3314082">
                <a:moveTo>
                  <a:pt x="0" y="0"/>
                </a:moveTo>
                <a:lnTo>
                  <a:pt x="3314082" y="0"/>
                </a:lnTo>
                <a:lnTo>
                  <a:pt x="3314082" y="3314082"/>
                </a:lnTo>
                <a:lnTo>
                  <a:pt x="0" y="331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7301786" y="3647142"/>
            <a:ext cx="7251904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You are the decider of this storyline.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Happy watching!</a:t>
            </a: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3253431" y="3816789"/>
            <a:ext cx="3128425" cy="3128425"/>
          </a:xfrm>
          <a:custGeom>
            <a:rect b="b" l="l" r="r" t="t"/>
            <a:pathLst>
              <a:path extrusionOk="0" h="3128425" w="3128425">
                <a:moveTo>
                  <a:pt x="0" y="0"/>
                </a:moveTo>
                <a:lnTo>
                  <a:pt x="3128424" y="0"/>
                </a:lnTo>
                <a:lnTo>
                  <a:pt x="3128424" y="3128424"/>
                </a:lnTo>
                <a:lnTo>
                  <a:pt x="0" y="3128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3597997" y="-144661"/>
            <a:ext cx="4865158" cy="10431661"/>
            <a:chOff x="0" y="-38100"/>
            <a:chExt cx="1281358" cy="2747433"/>
          </a:xfrm>
        </p:grpSpPr>
        <p:sp>
          <p:nvSpPr>
            <p:cNvPr id="93" name="Google Shape;93;p2"/>
            <p:cNvSpPr/>
            <p:nvPr/>
          </p:nvSpPr>
          <p:spPr>
            <a:xfrm>
              <a:off x="0" y="0"/>
              <a:ext cx="1281358" cy="2709333"/>
            </a:xfrm>
            <a:custGeom>
              <a:rect b="b" l="l" r="r" t="t"/>
              <a:pathLst>
                <a:path extrusionOk="0" h="2709333" w="1281358">
                  <a:moveTo>
                    <a:pt x="0" y="0"/>
                  </a:moveTo>
                  <a:lnTo>
                    <a:pt x="1281358" y="0"/>
                  </a:lnTo>
                  <a:lnTo>
                    <a:pt x="1281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1D8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2"/>
          <p:cNvSpPr/>
          <p:nvPr/>
        </p:nvSpPr>
        <p:spPr>
          <a:xfrm>
            <a:off x="10764541" y="2408731"/>
            <a:ext cx="6967564" cy="5469538"/>
          </a:xfrm>
          <a:custGeom>
            <a:rect b="b" l="l" r="r" t="t"/>
            <a:pathLst>
              <a:path extrusionOk="0" h="5469538" w="6967564">
                <a:moveTo>
                  <a:pt x="0" y="0"/>
                </a:moveTo>
                <a:lnTo>
                  <a:pt x="6967563" y="0"/>
                </a:lnTo>
                <a:lnTo>
                  <a:pt x="6967563" y="5469538"/>
                </a:lnTo>
                <a:lnTo>
                  <a:pt x="0" y="5469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301541" y="2520692"/>
            <a:ext cx="94630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Hello everyone, welcome to the Interactive Video screening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11440081" y="2052281"/>
            <a:ext cx="5819219" cy="6182437"/>
          </a:xfrm>
          <a:custGeom>
            <a:rect b="b" l="l" r="r" t="t"/>
            <a:pathLst>
              <a:path extrusionOk="0" h="6182437" w="5819219">
                <a:moveTo>
                  <a:pt x="0" y="0"/>
                </a:moveTo>
                <a:lnTo>
                  <a:pt x="5819219" y="0"/>
                </a:lnTo>
                <a:lnTo>
                  <a:pt x="5819219" y="6182438"/>
                </a:lnTo>
                <a:lnTo>
                  <a:pt x="0" y="6182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707290" y="3228975"/>
            <a:ext cx="8945645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Thank you for taking the time to participate in the viewing of this video.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1028700" y="2405062"/>
            <a:ext cx="6434840" cy="5646572"/>
          </a:xfrm>
          <a:custGeom>
            <a:rect b="b" l="l" r="r" t="t"/>
            <a:pathLst>
              <a:path extrusionOk="0" h="5646572" w="6434840">
                <a:moveTo>
                  <a:pt x="0" y="0"/>
                </a:moveTo>
                <a:lnTo>
                  <a:pt x="6434840" y="0"/>
                </a:lnTo>
                <a:lnTo>
                  <a:pt x="6434840" y="5646572"/>
                </a:lnTo>
                <a:lnTo>
                  <a:pt x="0" y="5646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8291816" y="3475748"/>
            <a:ext cx="8967484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There are a few things you need to be aware of during this screening.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5"/>
          <p:cNvGrpSpPr/>
          <p:nvPr/>
        </p:nvGrpSpPr>
        <p:grpSpPr>
          <a:xfrm>
            <a:off x="-15187308" y="-4759190"/>
            <a:ext cx="20341369" cy="19805380"/>
            <a:chOff x="0" y="0"/>
            <a:chExt cx="834797" cy="812800"/>
          </a:xfrm>
        </p:grpSpPr>
        <p:sp>
          <p:nvSpPr>
            <p:cNvPr id="114" name="Google Shape;114;p5"/>
            <p:cNvSpPr/>
            <p:nvPr/>
          </p:nvSpPr>
          <p:spPr>
            <a:xfrm>
              <a:off x="0" y="0"/>
              <a:ext cx="834797" cy="812800"/>
            </a:xfrm>
            <a:custGeom>
              <a:rect b="b" l="l" r="r" t="t"/>
              <a:pathLst>
                <a:path extrusionOk="0" h="812800" w="834797">
                  <a:moveTo>
                    <a:pt x="417398" y="0"/>
                  </a:moveTo>
                  <a:cubicBezTo>
                    <a:pt x="186876" y="0"/>
                    <a:pt x="0" y="181951"/>
                    <a:pt x="0" y="406400"/>
                  </a:cubicBezTo>
                  <a:cubicBezTo>
                    <a:pt x="0" y="630849"/>
                    <a:pt x="186876" y="812800"/>
                    <a:pt x="417398" y="812800"/>
                  </a:cubicBezTo>
                  <a:cubicBezTo>
                    <a:pt x="647921" y="812800"/>
                    <a:pt x="834797" y="630849"/>
                    <a:pt x="834797" y="406400"/>
                  </a:cubicBezTo>
                  <a:cubicBezTo>
                    <a:pt x="834797" y="181951"/>
                    <a:pt x="647921" y="0"/>
                    <a:pt x="417398" y="0"/>
                  </a:cubicBezTo>
                  <a:close/>
                </a:path>
              </a:pathLst>
            </a:custGeom>
            <a:solidFill>
              <a:srgbClr val="00A7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1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/>
          <p:nvPr/>
        </p:nvSpPr>
        <p:spPr>
          <a:xfrm>
            <a:off x="492406" y="3611613"/>
            <a:ext cx="3732736" cy="4068377"/>
          </a:xfrm>
          <a:custGeom>
            <a:rect b="b" l="l" r="r" t="t"/>
            <a:pathLst>
              <a:path extrusionOk="0" h="4068377" w="3732736">
                <a:moveTo>
                  <a:pt x="0" y="0"/>
                </a:moveTo>
                <a:lnTo>
                  <a:pt x="3732735" y="0"/>
                </a:lnTo>
                <a:lnTo>
                  <a:pt x="3732735" y="4068377"/>
                </a:lnTo>
                <a:lnTo>
                  <a:pt x="0" y="4068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5908918" y="2857500"/>
            <a:ext cx="102789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First, the video is interactive, meaning you </a:t>
            </a:r>
            <a:endParaRPr b="1" sz="70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(the audience) influence the outcome of the story.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13597997" y="-144661"/>
            <a:ext cx="4865158" cy="10431661"/>
            <a:chOff x="0" y="-38100"/>
            <a:chExt cx="1281358" cy="2747433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1281358" cy="2709333"/>
            </a:xfrm>
            <a:custGeom>
              <a:rect b="b" l="l" r="r" t="t"/>
              <a:pathLst>
                <a:path extrusionOk="0" h="2709333" w="1281358">
                  <a:moveTo>
                    <a:pt x="0" y="0"/>
                  </a:moveTo>
                  <a:lnTo>
                    <a:pt x="1281358" y="0"/>
                  </a:lnTo>
                  <a:lnTo>
                    <a:pt x="1281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1D8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11091661" y="1400044"/>
            <a:ext cx="5012673" cy="5478331"/>
          </a:xfrm>
          <a:custGeom>
            <a:rect b="b" l="l" r="r" t="t"/>
            <a:pathLst>
              <a:path extrusionOk="0" h="5478331" w="5012673">
                <a:moveTo>
                  <a:pt x="0" y="0"/>
                </a:moveTo>
                <a:lnTo>
                  <a:pt x="5012673" y="0"/>
                </a:lnTo>
                <a:lnTo>
                  <a:pt x="5012673" y="5478332"/>
                </a:lnTo>
                <a:lnTo>
                  <a:pt x="0" y="5478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487252" y="4419250"/>
            <a:ext cx="1634867" cy="1634867"/>
          </a:xfrm>
          <a:custGeom>
            <a:rect b="b" l="l" r="r" t="t"/>
            <a:pathLst>
              <a:path extrusionOk="0" h="1634867" w="1634867">
                <a:moveTo>
                  <a:pt x="0" y="0"/>
                </a:moveTo>
                <a:lnTo>
                  <a:pt x="1634866" y="0"/>
                </a:lnTo>
                <a:lnTo>
                  <a:pt x="1634866" y="1634866"/>
                </a:lnTo>
                <a:lnTo>
                  <a:pt x="0" y="1634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2413850" y="3560283"/>
            <a:ext cx="8386080" cy="4173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Second, the video will pause and show two options to choose from: A and B.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7"/>
          <p:cNvGrpSpPr/>
          <p:nvPr/>
        </p:nvGrpSpPr>
        <p:grpSpPr>
          <a:xfrm rot="-4858113">
            <a:off x="-7543446" y="-69170"/>
            <a:ext cx="10887513" cy="9030762"/>
            <a:chOff x="0" y="-38100"/>
            <a:chExt cx="2867493" cy="2378472"/>
          </a:xfrm>
        </p:grpSpPr>
        <p:sp>
          <p:nvSpPr>
            <p:cNvPr id="133" name="Google Shape;133;p7"/>
            <p:cNvSpPr/>
            <p:nvPr/>
          </p:nvSpPr>
          <p:spPr>
            <a:xfrm>
              <a:off x="0" y="0"/>
              <a:ext cx="2867493" cy="2340372"/>
            </a:xfrm>
            <a:custGeom>
              <a:rect b="b" l="l" r="r" t="t"/>
              <a:pathLst>
                <a:path extrusionOk="0" h="2340372" w="2867493">
                  <a:moveTo>
                    <a:pt x="0" y="0"/>
                  </a:moveTo>
                  <a:lnTo>
                    <a:pt x="2867493" y="0"/>
                  </a:lnTo>
                  <a:lnTo>
                    <a:pt x="2867493" y="2340372"/>
                  </a:lnTo>
                  <a:lnTo>
                    <a:pt x="0" y="2340372"/>
                  </a:lnTo>
                  <a:close/>
                </a:path>
              </a:pathLst>
            </a:custGeom>
            <a:solidFill>
              <a:srgbClr val="F1D8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7"/>
          <p:cNvGrpSpPr/>
          <p:nvPr/>
        </p:nvGrpSpPr>
        <p:grpSpPr>
          <a:xfrm>
            <a:off x="-725844" y="-1023281"/>
            <a:ext cx="4646821" cy="4646821"/>
            <a:chOff x="0" y="0"/>
            <a:chExt cx="812800" cy="812800"/>
          </a:xfrm>
        </p:grpSpPr>
        <p:sp>
          <p:nvSpPr>
            <p:cNvPr id="136" name="Google Shape;136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7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7"/>
          <p:cNvSpPr/>
          <p:nvPr/>
        </p:nvSpPr>
        <p:spPr>
          <a:xfrm>
            <a:off x="162858" y="4641107"/>
            <a:ext cx="4381401" cy="5645893"/>
          </a:xfrm>
          <a:custGeom>
            <a:rect b="b" l="l" r="r" t="t"/>
            <a:pathLst>
              <a:path extrusionOk="0" h="5645893" w="4381401">
                <a:moveTo>
                  <a:pt x="0" y="0"/>
                </a:moveTo>
                <a:lnTo>
                  <a:pt x="4381401" y="0"/>
                </a:lnTo>
                <a:lnTo>
                  <a:pt x="4381401" y="5645893"/>
                </a:lnTo>
                <a:lnTo>
                  <a:pt x="0" y="5645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14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5083966" y="6702067"/>
            <a:ext cx="3204034" cy="3584933"/>
          </a:xfrm>
          <a:custGeom>
            <a:rect b="b" l="l" r="r" t="t"/>
            <a:pathLst>
              <a:path extrusionOk="0" h="3584933" w="3204034">
                <a:moveTo>
                  <a:pt x="0" y="0"/>
                </a:moveTo>
                <a:lnTo>
                  <a:pt x="3204034" y="0"/>
                </a:lnTo>
                <a:lnTo>
                  <a:pt x="3204034" y="3584933"/>
                </a:lnTo>
                <a:lnTo>
                  <a:pt x="0" y="3584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924817" y="2571750"/>
            <a:ext cx="11761166" cy="33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Third, this interactive video will be played in 3 parts. You can choose each decision point. There will be a discussion afterwards.</a:t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456602" y="181802"/>
            <a:ext cx="2757652" cy="2757652"/>
          </a:xfrm>
          <a:custGeom>
            <a:rect b="b" l="l" r="r" t="t"/>
            <a:pathLst>
              <a:path extrusionOk="0" h="2757652" w="2757652">
                <a:moveTo>
                  <a:pt x="0" y="0"/>
                </a:moveTo>
                <a:lnTo>
                  <a:pt x="2757652" y="0"/>
                </a:lnTo>
                <a:lnTo>
                  <a:pt x="2757652" y="2757652"/>
                </a:lnTo>
                <a:lnTo>
                  <a:pt x="0" y="2757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8"/>
          <p:cNvGrpSpPr/>
          <p:nvPr/>
        </p:nvGrpSpPr>
        <p:grpSpPr>
          <a:xfrm rot="-5400000">
            <a:off x="9086253" y="732394"/>
            <a:ext cx="3086098" cy="16457400"/>
            <a:chOff x="0" y="-38100"/>
            <a:chExt cx="812800" cy="4334459"/>
          </a:xfrm>
        </p:grpSpPr>
        <p:sp>
          <p:nvSpPr>
            <p:cNvPr id="147" name="Google Shape;147;p8"/>
            <p:cNvSpPr/>
            <p:nvPr/>
          </p:nvSpPr>
          <p:spPr>
            <a:xfrm>
              <a:off x="0" y="0"/>
              <a:ext cx="439453" cy="4296359"/>
            </a:xfrm>
            <a:custGeom>
              <a:rect b="b" l="l" r="r" t="t"/>
              <a:pathLst>
                <a:path extrusionOk="0" h="4296359" w="439453">
                  <a:moveTo>
                    <a:pt x="0" y="0"/>
                  </a:moveTo>
                  <a:lnTo>
                    <a:pt x="439453" y="0"/>
                  </a:lnTo>
                  <a:lnTo>
                    <a:pt x="439453" y="4296359"/>
                  </a:lnTo>
                  <a:lnTo>
                    <a:pt x="0" y="4296359"/>
                  </a:lnTo>
                  <a:close/>
                </a:path>
              </a:pathLst>
            </a:custGeom>
            <a:solidFill>
              <a:srgbClr val="F1D8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8"/>
          <p:cNvGrpSpPr/>
          <p:nvPr/>
        </p:nvGrpSpPr>
        <p:grpSpPr>
          <a:xfrm>
            <a:off x="-1403879" y="-144661"/>
            <a:ext cx="4865158" cy="10431661"/>
            <a:chOff x="0" y="-38100"/>
            <a:chExt cx="1281358" cy="2747433"/>
          </a:xfrm>
        </p:grpSpPr>
        <p:sp>
          <p:nvSpPr>
            <p:cNvPr id="150" name="Google Shape;150;p8"/>
            <p:cNvSpPr/>
            <p:nvPr/>
          </p:nvSpPr>
          <p:spPr>
            <a:xfrm>
              <a:off x="0" y="0"/>
              <a:ext cx="1281358" cy="2709333"/>
            </a:xfrm>
            <a:custGeom>
              <a:rect b="b" l="l" r="r" t="t"/>
              <a:pathLst>
                <a:path extrusionOk="0" h="2709333" w="1281358">
                  <a:moveTo>
                    <a:pt x="0" y="0"/>
                  </a:moveTo>
                  <a:lnTo>
                    <a:pt x="1281358" y="0"/>
                  </a:lnTo>
                  <a:lnTo>
                    <a:pt x="1281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1D8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8"/>
          <p:cNvSpPr/>
          <p:nvPr/>
        </p:nvSpPr>
        <p:spPr>
          <a:xfrm>
            <a:off x="324287" y="6392882"/>
            <a:ext cx="5132281" cy="3894118"/>
          </a:xfrm>
          <a:custGeom>
            <a:rect b="b" l="l" r="r" t="t"/>
            <a:pathLst>
              <a:path extrusionOk="0" h="3894118" w="5132281">
                <a:moveTo>
                  <a:pt x="0" y="0"/>
                </a:moveTo>
                <a:lnTo>
                  <a:pt x="5132281" y="0"/>
                </a:lnTo>
                <a:lnTo>
                  <a:pt x="5132281" y="3894118"/>
                </a:lnTo>
                <a:lnTo>
                  <a:pt x="0" y="3894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6066558" y="1034714"/>
            <a:ext cx="10413600" cy="7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Choose the option that you think reflects what</a:t>
            </a:r>
            <a:r>
              <a:rPr b="1" i="1" lang="en-US" sz="46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 actually </a:t>
            </a:r>
            <a:r>
              <a:rPr b="1" lang="en-US" sz="46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happens in your environment (not what you think </a:t>
            </a:r>
            <a:r>
              <a:rPr b="1" i="1" lang="en-US" sz="46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b="1" lang="en-US" sz="46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 happen).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Remember, this video does not aim to test if you would pick the ideal scenario, but to choose according to what you think most likely happens most in your context.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1028700" y="3043065"/>
            <a:ext cx="4559967" cy="4200869"/>
          </a:xfrm>
          <a:custGeom>
            <a:rect b="b" l="l" r="r" t="t"/>
            <a:pathLst>
              <a:path extrusionOk="0" h="4200869" w="4559967">
                <a:moveTo>
                  <a:pt x="0" y="0"/>
                </a:moveTo>
                <a:lnTo>
                  <a:pt x="4559967" y="0"/>
                </a:lnTo>
                <a:lnTo>
                  <a:pt x="4559967" y="4200870"/>
                </a:lnTo>
                <a:lnTo>
                  <a:pt x="0" y="4200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6667711" y="2981325"/>
            <a:ext cx="9152264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Each viewer is free to make their own choices.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We kindly ask you to respect the choices of other viewers.</a:t>
            </a:r>
            <a:endParaRPr/>
          </a:p>
        </p:txBody>
      </p:sp>
      <p:grpSp>
        <p:nvGrpSpPr>
          <p:cNvPr id="160" name="Google Shape;160;p9"/>
          <p:cNvGrpSpPr/>
          <p:nvPr/>
        </p:nvGrpSpPr>
        <p:grpSpPr>
          <a:xfrm>
            <a:off x="0" y="-144661"/>
            <a:ext cx="18287996" cy="3230762"/>
            <a:chOff x="0" y="-38100"/>
            <a:chExt cx="4816592" cy="850900"/>
          </a:xfrm>
        </p:grpSpPr>
        <p:sp>
          <p:nvSpPr>
            <p:cNvPr id="161" name="Google Shape;161;p9"/>
            <p:cNvSpPr/>
            <p:nvPr/>
          </p:nvSpPr>
          <p:spPr>
            <a:xfrm>
              <a:off x="0" y="0"/>
              <a:ext cx="4816592" cy="493842"/>
            </a:xfrm>
            <a:custGeom>
              <a:rect b="b" l="l" r="r" t="t"/>
              <a:pathLst>
                <a:path extrusionOk="0" h="4938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93842"/>
                  </a:lnTo>
                  <a:lnTo>
                    <a:pt x="0" y="493842"/>
                  </a:lnTo>
                  <a:close/>
                </a:path>
              </a:pathLst>
            </a:custGeom>
            <a:solidFill>
              <a:srgbClr val="003C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0" y="8270849"/>
            <a:ext cx="18287996" cy="3230758"/>
            <a:chOff x="0" y="-38100"/>
            <a:chExt cx="4816592" cy="850900"/>
          </a:xfrm>
        </p:grpSpPr>
        <p:sp>
          <p:nvSpPr>
            <p:cNvPr id="164" name="Google Shape;164;p9"/>
            <p:cNvSpPr/>
            <p:nvPr/>
          </p:nvSpPr>
          <p:spPr>
            <a:xfrm>
              <a:off x="0" y="0"/>
              <a:ext cx="4816592" cy="499757"/>
            </a:xfrm>
            <a:custGeom>
              <a:rect b="b" l="l" r="r" t="t"/>
              <a:pathLst>
                <a:path extrusionOk="0" h="49975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99757"/>
                  </a:lnTo>
                  <a:lnTo>
                    <a:pt x="0" y="499757"/>
                  </a:lnTo>
                  <a:close/>
                </a:path>
              </a:pathLst>
            </a:custGeom>
            <a:solidFill>
              <a:srgbClr val="00A7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F04E58DDB1147BACE8AD971ACB810" ma:contentTypeVersion="17" ma:contentTypeDescription="Create a new document." ma:contentTypeScope="" ma:versionID="11afb08bb001c51844071a9044290155">
  <xsd:schema xmlns:xsd="http://www.w3.org/2001/XMLSchema" xmlns:xs="http://www.w3.org/2001/XMLSchema" xmlns:p="http://schemas.microsoft.com/office/2006/metadata/properties" xmlns:ns2="b3e394f4-7e1b-40dc-9710-f85171a654f0" xmlns:ns3="9c6dacaa-8659-40a6-ae4b-db94d906a001" targetNamespace="http://schemas.microsoft.com/office/2006/metadata/properties" ma:root="true" ma:fieldsID="b2c2a2ee07de2eb9997aedb432d1592f" ns2:_="" ns3:_="">
    <xsd:import namespace="b3e394f4-7e1b-40dc-9710-f85171a654f0"/>
    <xsd:import namespace="9c6dacaa-8659-40a6-ae4b-db94d906a0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394f4-7e1b-40dc-9710-f85171a65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dacaa-8659-40a6-ae4b-db94d906a0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e0e095-a9ee-45a3-ad98-fc47b39f0f4e}" ma:internalName="TaxCatchAll" ma:showField="CatchAllData" ma:web="9c6dacaa-8659-40a6-ae4b-db94d906a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6dacaa-8659-40a6-ae4b-db94d906a001" xsi:nil="true"/>
    <lcf76f155ced4ddcb4097134ff3c332f xmlns="b3e394f4-7e1b-40dc-9710-f85171a654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30F546-BFF6-4C40-A434-8FF5E6D448B8}"/>
</file>

<file path=customXml/itemProps2.xml><?xml version="1.0" encoding="utf-8"?>
<ds:datastoreItem xmlns:ds="http://schemas.openxmlformats.org/officeDocument/2006/customXml" ds:itemID="{3723CAAE-BC46-4AE0-8A57-F2B0A0062BD0}"/>
</file>

<file path=customXml/itemProps3.xml><?xml version="1.0" encoding="utf-8"?>
<ds:datastoreItem xmlns:ds="http://schemas.openxmlformats.org/officeDocument/2006/customXml" ds:itemID="{5BAB148F-49C5-4567-9DF3-89035A5673F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0x0101003CAF04E58DDB1147BACE8AD971ACB810</vt:lpwstr>
  </property>
</Properties>
</file>