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0" r:id="rId4"/>
    <p:sldMasterId id="2147483701" r:id="rId5"/>
    <p:sldMasterId id="2147483702" r:id="rId6"/>
    <p:sldMasterId id="214748370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Lst>
  <p:sldSz cy="7560000" cx="10692000"/>
  <p:notesSz cx="7560000" cy="10692000"/>
  <p:embeddedFontLst>
    <p:embeddedFont>
      <p:font typeface="Roboto"/>
      <p:regular r:id="rId61"/>
      <p:bold r:id="rId62"/>
      <p:italic r:id="rId63"/>
      <p:boldItalic r:id="rId64"/>
    </p:embeddedFont>
    <p:embeddedFont>
      <p:font typeface="Century Gothic"/>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370">
          <p15:clr>
            <a:srgbClr val="9AA0A6"/>
          </p15:clr>
        </p15:guide>
        <p15:guide id="2" pos="360">
          <p15:clr>
            <a:srgbClr val="9AA0A6"/>
          </p15:clr>
        </p15:guide>
        <p15:guide id="3" pos="6399">
          <p15:clr>
            <a:srgbClr val="9AA0A6"/>
          </p15:clr>
        </p15:guide>
        <p15:guide id="4" orient="horz" pos="664">
          <p15:clr>
            <a:srgbClr val="9AA0A6"/>
          </p15:clr>
        </p15:guide>
        <p15:guide id="5" orient="horz" pos="4282">
          <p15:clr>
            <a:srgbClr val="9AA0A6"/>
          </p15:clr>
        </p15:guide>
        <p15:guide id="6" pos="3168">
          <p15:clr>
            <a:srgbClr val="9AA0A6"/>
          </p15:clr>
        </p15:guide>
        <p15:guide id="7" pos="3596">
          <p15:clr>
            <a:srgbClr val="9AA0A6"/>
          </p15:clr>
        </p15:guide>
        <p15:guide id="8" orient="horz" pos="834">
          <p15:clr>
            <a:srgbClr val="9AA0A6"/>
          </p15:clr>
        </p15:guide>
        <p15:guide id="9" orient="horz" pos="841">
          <p15:clr>
            <a:srgbClr val="9AA0A6"/>
          </p15:clr>
        </p15:guide>
        <p15:guide id="10" orient="horz" pos="2160">
          <p15:clr>
            <a:srgbClr val="9AA0A6"/>
          </p15:clr>
        </p15:guide>
        <p15:guide id="11" orient="horz" pos="249">
          <p15:clr>
            <a:srgbClr val="9AA0A6"/>
          </p15:clr>
        </p15:guide>
        <p15:guide id="12" orient="horz" pos="462">
          <p15:clr>
            <a:srgbClr val="9AA0A6"/>
          </p15:clr>
        </p15:guide>
        <p15:guide id="13" orient="horz" pos="1239">
          <p15:clr>
            <a:srgbClr val="9AA0A6"/>
          </p15:clr>
        </p15:guide>
        <p15:guide id="14" pos="4269">
          <p15:clr>
            <a:srgbClr val="9AA0A6"/>
          </p15:clr>
        </p15:guide>
        <p15:guide id="15" orient="horz" pos="1527">
          <p15:clr>
            <a:srgbClr val="9AA0A6"/>
          </p15:clr>
        </p15:guide>
        <p15:guide id="16" pos="3723">
          <p15:clr>
            <a:srgbClr val="9AA0A6"/>
          </p15:clr>
        </p15:guide>
        <p15:guide id="17" orient="horz" pos="1282">
          <p15:clr>
            <a:srgbClr val="9AA0A6"/>
          </p15:clr>
        </p15:guide>
        <p15:guide id="18" orient="horz" pos="1424">
          <p15:clr>
            <a:srgbClr val="9AA0A6"/>
          </p15:clr>
        </p15:guide>
        <p15:guide id="19" pos="2768">
          <p15:clr>
            <a:srgbClr val="9AA0A6"/>
          </p15:clr>
        </p15:guide>
        <p15:guide id="20" orient="horz" pos="937">
          <p15:clr>
            <a:srgbClr val="747775"/>
          </p15:clr>
        </p15:guide>
        <p15:guide id="21" orient="horz" pos="1080">
          <p15:clr>
            <a:srgbClr val="747775"/>
          </p15:clr>
        </p15:guide>
        <p15:guide id="22" orient="horz" pos="39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p:guide pos="360"/>
        <p:guide pos="6399"/>
        <p:guide pos="664" orient="horz"/>
        <p:guide pos="4282" orient="horz"/>
        <p:guide pos="3168"/>
        <p:guide pos="3596"/>
        <p:guide pos="834" orient="horz"/>
        <p:guide pos="841" orient="horz"/>
        <p:guide pos="2160" orient="horz"/>
        <p:guide pos="249" orient="horz"/>
        <p:guide pos="462" orient="horz"/>
        <p:guide pos="1239" orient="horz"/>
        <p:guide pos="4269"/>
        <p:guide pos="1527" orient="horz"/>
        <p:guide pos="3723"/>
        <p:guide pos="1282" orient="horz"/>
        <p:guide pos="1424" orient="horz"/>
        <p:guide pos="2768"/>
        <p:guide pos="937" orient="horz"/>
        <p:guide pos="1080" orient="horz"/>
        <p:guide pos="398" orient="horz"/>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font" Target="fonts/Roboto-italic.fntdata"/><Relationship Id="rId21" Type="http://schemas.openxmlformats.org/officeDocument/2006/relationships/slide" Target="slides/slide13.xml"/><Relationship Id="rId68" Type="http://schemas.openxmlformats.org/officeDocument/2006/relationships/font" Target="fonts/CenturyGothic-boldItalic.fntdata"/><Relationship Id="rId7" Type="http://schemas.openxmlformats.org/officeDocument/2006/relationships/slideMaster" Target="slideMasters/slideMaster4.xml"/><Relationship Id="rId71" Type="http://schemas.openxmlformats.org/officeDocument/2006/relationships/customXml" Target="../customXml/item3.xml"/><Relationship Id="rId2" Type="http://schemas.openxmlformats.org/officeDocument/2006/relationships/viewProps" Target="viewProps.xml"/><Relationship Id="rId29" Type="http://schemas.openxmlformats.org/officeDocument/2006/relationships/slide" Target="slides/slide21.xml"/><Relationship Id="rId16" Type="http://schemas.openxmlformats.org/officeDocument/2006/relationships/slide" Target="slides/slide8.xml"/><Relationship Id="rId40" Type="http://schemas.openxmlformats.org/officeDocument/2006/relationships/slide" Target="slides/slide32.xml"/><Relationship Id="rId45" Type="http://schemas.openxmlformats.org/officeDocument/2006/relationships/slide" Target="slides/slide37.xml"/><Relationship Id="rId32" Type="http://schemas.openxmlformats.org/officeDocument/2006/relationships/slide" Target="slides/slide24.xml"/><Relationship Id="rId37" Type="http://schemas.openxmlformats.org/officeDocument/2006/relationships/slide" Target="slides/slide29.xml"/><Relationship Id="rId66" Type="http://schemas.openxmlformats.org/officeDocument/2006/relationships/font" Target="fonts/CenturyGothic-bold.fntdata"/><Relationship Id="rId24" Type="http://schemas.openxmlformats.org/officeDocument/2006/relationships/slide" Target="slides/slide16.xml"/><Relationship Id="rId53" Type="http://schemas.openxmlformats.org/officeDocument/2006/relationships/slide" Target="slides/slide45.xml"/><Relationship Id="rId11" Type="http://schemas.openxmlformats.org/officeDocument/2006/relationships/slide" Target="slides/slide3.xml"/><Relationship Id="rId58" Type="http://schemas.openxmlformats.org/officeDocument/2006/relationships/slide" Target="slides/slide50.xml"/><Relationship Id="rId5" Type="http://schemas.openxmlformats.org/officeDocument/2006/relationships/slideMaster" Target="slideMasters/slideMaster2.xml"/><Relationship Id="rId61" Type="http://schemas.openxmlformats.org/officeDocument/2006/relationships/font" Target="fonts/Roboto-regular.fntdata"/><Relationship Id="rId19" Type="http://schemas.openxmlformats.org/officeDocument/2006/relationships/slide" Target="slides/slide11.xml"/><Relationship Id="rId43" Type="http://schemas.openxmlformats.org/officeDocument/2006/relationships/slide" Target="slides/slide35.xml"/><Relationship Id="rId48" Type="http://schemas.openxmlformats.org/officeDocument/2006/relationships/slide" Target="slides/slide40.xml"/><Relationship Id="rId30" Type="http://schemas.openxmlformats.org/officeDocument/2006/relationships/slide" Target="slides/slide22.xml"/><Relationship Id="rId35" Type="http://schemas.openxmlformats.org/officeDocument/2006/relationships/slide" Target="slides/slide27.xml"/><Relationship Id="rId64" Type="http://schemas.openxmlformats.org/officeDocument/2006/relationships/font" Target="fonts/Roboto-boldItalic.fntdata"/><Relationship Id="rId22" Type="http://schemas.openxmlformats.org/officeDocument/2006/relationships/slide" Target="slides/slide14.xml"/><Relationship Id="rId27" Type="http://schemas.openxmlformats.org/officeDocument/2006/relationships/slide" Target="slides/slide19.xml"/><Relationship Id="rId56" Type="http://schemas.openxmlformats.org/officeDocument/2006/relationships/slide" Target="slides/slide48.xml"/><Relationship Id="rId14" Type="http://schemas.openxmlformats.org/officeDocument/2006/relationships/slide" Target="slides/slide6.xml"/><Relationship Id="rId69" Type="http://schemas.openxmlformats.org/officeDocument/2006/relationships/customXml" Target="../customXml/item1.xml"/><Relationship Id="rId8" Type="http://schemas.openxmlformats.org/officeDocument/2006/relationships/notesMaster" Target="notesMasters/notesMaster1.xml"/><Relationship Id="rId51" Type="http://schemas.openxmlformats.org/officeDocument/2006/relationships/slide" Target="slides/slide43.xml"/><Relationship Id="rId3" Type="http://schemas.openxmlformats.org/officeDocument/2006/relationships/presProps" Target="presProps.xml"/><Relationship Id="rId46" Type="http://schemas.openxmlformats.org/officeDocument/2006/relationships/slide" Target="slides/slide38.xml"/><Relationship Id="rId33" Type="http://schemas.openxmlformats.org/officeDocument/2006/relationships/slide" Target="slides/slide25.xml"/><Relationship Id="rId38" Type="http://schemas.openxmlformats.org/officeDocument/2006/relationships/slide" Target="slides/slide30.xml"/><Relationship Id="rId67" Type="http://schemas.openxmlformats.org/officeDocument/2006/relationships/font" Target="fonts/CenturyGothic-italic.fntdata"/><Relationship Id="rId25" Type="http://schemas.openxmlformats.org/officeDocument/2006/relationships/slide" Target="slides/slide17.xml"/><Relationship Id="rId12" Type="http://schemas.openxmlformats.org/officeDocument/2006/relationships/slide" Target="slides/slide4.xml"/><Relationship Id="rId59" Type="http://schemas.openxmlformats.org/officeDocument/2006/relationships/slide" Target="slides/slide51.xml"/><Relationship Id="rId17" Type="http://schemas.openxmlformats.org/officeDocument/2006/relationships/slide" Target="slides/slide9.xml"/><Relationship Id="rId41" Type="http://schemas.openxmlformats.org/officeDocument/2006/relationships/slide" Target="slides/slide33.xml"/><Relationship Id="rId62" Type="http://schemas.openxmlformats.org/officeDocument/2006/relationships/font" Target="fonts/Roboto-bold.fntdata"/><Relationship Id="rId20" Type="http://schemas.openxmlformats.org/officeDocument/2006/relationships/slide" Target="slides/slide12.xml"/><Relationship Id="rId54" Type="http://schemas.openxmlformats.org/officeDocument/2006/relationships/slide" Target="slides/slide46.xml"/><Relationship Id="rId70" Type="http://schemas.openxmlformats.org/officeDocument/2006/relationships/customXml" Target="../customXml/item2.xml"/><Relationship Id="rId1" Type="http://schemas.openxmlformats.org/officeDocument/2006/relationships/theme" Target="theme/theme1.xml"/><Relationship Id="rId6" Type="http://schemas.openxmlformats.org/officeDocument/2006/relationships/slideMaster" Target="slideMasters/slideMaster3.xml"/><Relationship Id="rId49" Type="http://schemas.openxmlformats.org/officeDocument/2006/relationships/slide" Target="slides/slide41.xml"/><Relationship Id="rId36" Type="http://schemas.openxmlformats.org/officeDocument/2006/relationships/slide" Target="slides/slide28.xml"/><Relationship Id="rId23" Type="http://schemas.openxmlformats.org/officeDocument/2006/relationships/slide" Target="slides/slide15.xml"/><Relationship Id="rId28" Type="http://schemas.openxmlformats.org/officeDocument/2006/relationships/slide" Target="slides/slide20.xml"/><Relationship Id="rId57" Type="http://schemas.openxmlformats.org/officeDocument/2006/relationships/slide" Target="slides/slide49.xml"/><Relationship Id="rId15" Type="http://schemas.openxmlformats.org/officeDocument/2006/relationships/slide" Target="slides/slide7.xml"/><Relationship Id="rId44" Type="http://schemas.openxmlformats.org/officeDocument/2006/relationships/slide" Target="slides/slide36.xml"/><Relationship Id="rId31" Type="http://schemas.openxmlformats.org/officeDocument/2006/relationships/slide" Target="slides/slide23.xml"/><Relationship Id="rId65" Type="http://schemas.openxmlformats.org/officeDocument/2006/relationships/font" Target="fonts/CenturyGothic-regular.fntdata"/><Relationship Id="rId60" Type="http://schemas.openxmlformats.org/officeDocument/2006/relationships/slide" Target="slides/slide52.xml"/><Relationship Id="rId52" Type="http://schemas.openxmlformats.org/officeDocument/2006/relationships/slide" Target="slides/slide44.xml"/><Relationship Id="rId10"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 Target="slides/slide1.xml"/><Relationship Id="rId39" Type="http://schemas.openxmlformats.org/officeDocument/2006/relationships/slide" Target="slides/slide31.xml"/><Relationship Id="rId13" Type="http://schemas.openxmlformats.org/officeDocument/2006/relationships/slide" Target="slides/slide5.xml"/><Relationship Id="rId18" Type="http://schemas.openxmlformats.org/officeDocument/2006/relationships/slide" Target="slides/slide10.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1978448" cy="341064"/>
          </a:xfrm>
          <a:prstGeom prst="rect">
            <a:avLst/>
          </a:prstGeom>
          <a:noFill/>
          <a:ln>
            <a:noFill/>
          </a:ln>
        </p:spPr>
        <p:txBody>
          <a:bodyPr anchorCtr="0" anchor="t" bIns="31050" lIns="62100" spcFirstLastPara="1" rIns="62100" wrap="square" tIns="3105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2586146" y="0"/>
            <a:ext cx="1978448" cy="341064"/>
          </a:xfrm>
          <a:prstGeom prst="rect">
            <a:avLst/>
          </a:prstGeom>
          <a:noFill/>
          <a:ln>
            <a:noFill/>
          </a:ln>
        </p:spPr>
        <p:txBody>
          <a:bodyPr anchorCtr="0" anchor="t" bIns="31050" lIns="62100" spcFirstLastPara="1" rIns="62100" wrap="square" tIns="3105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456565" y="3271381"/>
            <a:ext cx="3652520" cy="2676585"/>
          </a:xfrm>
          <a:prstGeom prst="rect">
            <a:avLst/>
          </a:prstGeom>
          <a:noFill/>
          <a:ln>
            <a:noFill/>
          </a:ln>
        </p:spPr>
        <p:txBody>
          <a:bodyPr anchorCtr="0" anchor="t" bIns="31050" lIns="62100" spcFirstLastPara="1" rIns="62100" wrap="square" tIns="310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456612"/>
            <a:ext cx="1978448" cy="341064"/>
          </a:xfrm>
          <a:prstGeom prst="rect">
            <a:avLst/>
          </a:prstGeom>
          <a:noFill/>
          <a:ln>
            <a:noFill/>
          </a:ln>
        </p:spPr>
        <p:txBody>
          <a:bodyPr anchorCtr="0" anchor="b" bIns="31050" lIns="62100" spcFirstLastPara="1" rIns="62100" wrap="square" tIns="3105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2586146" y="6456612"/>
            <a:ext cx="1978448" cy="341064"/>
          </a:xfrm>
          <a:prstGeom prst="rect">
            <a:avLst/>
          </a:prstGeom>
          <a:noFill/>
          <a:ln>
            <a:noFill/>
          </a:ln>
        </p:spPr>
        <p:txBody>
          <a:bodyPr anchorCtr="0" anchor="b" bIns="31050" lIns="62100" spcFirstLastPara="1" rIns="62100" wrap="square" tIns="3105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en-US" sz="800" u="none" cap="none" strike="noStrike">
                <a:solidFill>
                  <a:schemeClr val="dk1"/>
                </a:solidFill>
                <a:latin typeface="Calibri"/>
                <a:ea typeface="Calibri"/>
                <a:cs typeface="Calibri"/>
                <a:sym typeface="Calibri"/>
              </a:rPr>
              <a:t>‹#›</a:t>
            </a:fld>
            <a:endParaRPr b="0" i="0" sz="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reakthroughactionandresearch.org/wp-content/uploads/2023/05/Creating-a-Gender-Equitable-Environment-for-VYAs-Messages-and-Evidence.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reakthroughactionandresearch.org/wp-content/uploads/2023/05/Creating-a-Gender-Equitable-Environment-for-VYAs-Messages-and-Evidence.pd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lignplatform.org/sites/default/files/2020-08/align_guide_health-updated_0.pdf" TargetMode="External"/><Relationship Id="rId3" Type="http://schemas.openxmlformats.org/officeDocument/2006/relationships/hyperlink" Target="https://www.alignplatform.org/sites/default/files/2020-08/align_guide_health-updated_0.pdf" TargetMode="External"/><Relationship Id="rId4" Type="http://schemas.openxmlformats.org/officeDocument/2006/relationships/hyperlink" Target="https://breakthroughactionandresearch.org/wp-content/uploads/2023/05/Creating-a-Gender-Equitable-Environment-for-VYAs-Messages-and-Evidence.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us01.safelinks.protection.outlook.com/?url=https%3A%2F%2Fwww.geastudy.org%2Fwhere-we-work&amp;data=05%7C01%7Cjordana.baron%40thinkplace.com.au%7Cc7121e4d4f814bdd393708dbb0832160%7C103099e220364959949f75ef0d4c0bb8%7C0%7C0%7C638297849480311506%7CUnknown%7CTWFpbGZsb3d8eyJWIjoiMC4wLjAwMDAiLCJQIjoiV2luMzIiLCJBTiI6Ik1haWwiLCJXVCI6Mn0%3D%7C3000%7C%7C%7C&amp;sdata=X%2B2YF1%2BFNvNsDeMDfZVDPyP1F2Fm1d3dR0gwSDy6Dss%3D&amp;reserved=0" TargetMode="External"/><Relationship Id="rId3" Type="http://schemas.openxmlformats.org/officeDocument/2006/relationships/hyperlink" Target="https://aus01.safelinks.protection.outlook.com/?url=https%3A%2F%2Fwww.geastudy.org%2Freports&amp;data=05%7C01%7Cjordana.baron%40thinkplace.com.au%7Cc7121e4d4f814bdd393708dbb0832160%7C103099e220364959949f75ef0d4c0bb8%7C0%7C0%7C638297849480467745%7CUnknown%7CTWFpbGZsb3d8eyJWIjoiMC4wLjAwMDAiLCJQIjoiV2luMzIiLCJBTiI6Ik1haWwiLCJXVCI6Mn0%3D%7C3000%7C%7C%7C&amp;sdata=6SpK1%2Fc8T9bmVni7R2dZtlWaq8QXAL1%2FMS%2BZAJyKZ0A%3D&amp;reserved=0" TargetMode="External"/><Relationship Id="rId4" Type="http://schemas.openxmlformats.org/officeDocument/2006/relationships/hyperlink" Target="https://www.gage.odi.org/" TargetMode="External"/><Relationship Id="rId5" Type="http://schemas.openxmlformats.org/officeDocument/2006/relationships/hyperlink" Target="https://www.geastudy.or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us01.safelinks.protection.outlook.com/?url=https%3A%2F%2Fwww.geastudy.org%2Fwhere-we-work&amp;data=05%7C01%7Cjordana.baron%40thinkplace.com.au%7Cc7121e4d4f814bdd393708dbb0832160%7C103099e220364959949f75ef0d4c0bb8%7C0%7C0%7C638297849480311506%7CUnknown%7CTWFpbGZsb3d8eyJWIjoiMC4wLjAwMDAiLCJQIjoiV2luMzIiLCJBTiI6Ik1haWwiLCJXVCI6Mn0%3D%7C3000%7C%7C%7C&amp;sdata=X%2B2YF1%2BFNvNsDeMDfZVDPyP1F2Fm1d3dR0gwSDy6Dss%3D&amp;reserved=0" TargetMode="External"/><Relationship Id="rId3" Type="http://schemas.openxmlformats.org/officeDocument/2006/relationships/hyperlink" Target="https://aus01.safelinks.protection.outlook.com/?url=https%3A%2F%2Fwww.geastudy.org%2Freports&amp;data=05%7C01%7Cjordana.baron%40thinkplace.com.au%7Cc7121e4d4f814bdd393708dbb0832160%7C103099e220364959949f75ef0d4c0bb8%7C0%7C0%7C638297849480467745%7CUnknown%7CTWFpbGZsb3d8eyJWIjoiMC4wLjAwMDAiLCJQIjoiV2luMzIiLCJBTiI6Ik1haWwiLCJXVCI6Mn0%3D%7C3000%7C%7C%7C&amp;sdata=6SpK1%2Fc8T9bmVni7R2dZtlWaq8QXAL1%2FMS%2BZAJyKZ0A%3D&amp;reserved=0" TargetMode="External"/><Relationship Id="rId4" Type="http://schemas.openxmlformats.org/officeDocument/2006/relationships/hyperlink" Target="https://www.gage.odi.or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us01.safelinks.protection.outlook.com/?url=https%3A%2F%2Fwww.geastudy.org%2Fwhere-we-work&amp;data=05%7C01%7Cjordana.baron%40thinkplace.com.au%7Cc7121e4d4f814bdd393708dbb0832160%7C103099e220364959949f75ef0d4c0bb8%7C0%7C0%7C638297849480311506%7CUnknown%7CTWFpbGZsb3d8eyJWIjoiMC4wLjAwMDAiLCJQIjoiV2luMzIiLCJBTiI6Ik1haWwiLCJXVCI6Mn0%3D%7C3000%7C%7C%7C&amp;sdata=X%2B2YF1%2BFNvNsDeMDfZVDPyP1F2Fm1d3dR0gwSDy6Dss%3D&amp;reserved=0" TargetMode="External"/><Relationship Id="rId3" Type="http://schemas.openxmlformats.org/officeDocument/2006/relationships/hyperlink" Target="https://aus01.safelinks.protection.outlook.com/?url=https%3A%2F%2Fwww.geastudy.org%2Freports&amp;data=05%7C01%7Cjordana.baron%40thinkplace.com.au%7Cc7121e4d4f814bdd393708dbb0832160%7C103099e220364959949f75ef0d4c0bb8%7C0%7C0%7C638297849480467745%7CUnknown%7CTWFpbGZsb3d8eyJWIjoiMC4wLjAwMDAiLCJQIjoiV2luMzIiLCJBTiI6Ik1haWwiLCJXVCI6Mn0%3D%7C3000%7C%7C%7C&amp;sdata=6SpK1%2Fc8T9bmVni7R2dZtlWaq8QXAL1%2FMS%2BZAJyKZ0A%3D&amp;reserved=0" TargetMode="External"/><Relationship Id="rId4" Type="http://schemas.openxmlformats.org/officeDocument/2006/relationships/hyperlink" Target="https://www.gage.odi.org/" TargetMode="External"/><Relationship Id="rId5" Type="http://schemas.openxmlformats.org/officeDocument/2006/relationships/hyperlink" Target="https://www.imagesofempowerment.org/"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us01.safelinks.protection.outlook.com/?url=https%3A%2F%2Fwww.geastudy.org%2Fwhere-we-work&amp;data=05%7C01%7Cjordana.baron%40thinkplace.com.au%7Cc7121e4d4f814bdd393708dbb0832160%7C103099e220364959949f75ef0d4c0bb8%7C0%7C0%7C638297849480311506%7CUnknown%7CTWFpbGZsb3d8eyJWIjoiMC4wLjAwMDAiLCJQIjoiV2luMzIiLCJBTiI6Ik1haWwiLCJXVCI6Mn0%3D%7C3000%7C%7C%7C&amp;sdata=X%2B2YF1%2BFNvNsDeMDfZVDPyP1F2Fm1d3dR0gwSDy6Dss%3D&amp;reserved=0" TargetMode="External"/><Relationship Id="rId3" Type="http://schemas.openxmlformats.org/officeDocument/2006/relationships/hyperlink" Target="https://aus01.safelinks.protection.outlook.com/?url=https%3A%2F%2Fwww.geastudy.org%2Freports&amp;data=05%7C01%7Cjordana.baron%40thinkplace.com.au%7Cc7121e4d4f814bdd393708dbb0832160%7C103099e220364959949f75ef0d4c0bb8%7C0%7C0%7C638297849480467745%7CUnknown%7CTWFpbGZsb3d8eyJWIjoiMC4wLjAwMDAiLCJQIjoiV2luMzIiLCJBTiI6Ik1haWwiLCJXVCI6Mn0%3D%7C3000%7C%7C%7C&amp;sdata=6SpK1%2Fc8T9bmVni7R2dZtlWaq8QXAL1%2FMS%2BZAJyKZ0A%3D&amp;reserved=0" TargetMode="External"/><Relationship Id="rId4" Type="http://schemas.openxmlformats.org/officeDocument/2006/relationships/hyperlink" Target="https://www.gage.odi.org/" TargetMode="External"/><Relationship Id="rId5" Type="http://schemas.openxmlformats.org/officeDocument/2006/relationships/hyperlink" Target="https://www.imagesofempowerment.or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us01.safelinks.protection.outlook.com/?url=https%3A%2F%2Fwww.geastudy.org%2Fwhere-we-work&amp;data=05%7C01%7Cjordana.baron%40thinkplace.com.au%7Cc7121e4d4f814bdd393708dbb0832160%7C103099e220364959949f75ef0d4c0bb8%7C0%7C0%7C638297849480311506%7CUnknown%7CTWFpbGZsb3d8eyJWIjoiMC4wLjAwMDAiLCJQIjoiV2luMzIiLCJBTiI6Ik1haWwiLCJXVCI6Mn0%3D%7C3000%7C%7C%7C&amp;sdata=X%2B2YF1%2BFNvNsDeMDfZVDPyP1F2Fm1d3dR0gwSDy6Dss%3D&amp;reserved=0" TargetMode="External"/><Relationship Id="rId3" Type="http://schemas.openxmlformats.org/officeDocument/2006/relationships/hyperlink" Target="https://aus01.safelinks.protection.outlook.com/?url=https%3A%2F%2Fwww.geastudy.org%2Freports&amp;data=05%7C01%7Cjordana.baron%40thinkplace.com.au%7Cc7121e4d4f814bdd393708dbb0832160%7C103099e220364959949f75ef0d4c0bb8%7C0%7C0%7C638297849480467745%7CUnknown%7CTWFpbGZsb3d8eyJWIjoiMC4wLjAwMDAiLCJQIjoiV2luMzIiLCJBTiI6Ik1haWwiLCJXVCI6Mn0%3D%7C3000%7C%7C%7C&amp;sdata=6SpK1%2Fc8T9bmVni7R2dZtlWaq8QXAL1%2FMS%2BZAJyKZ0A%3D&amp;reserved=0" TargetMode="External"/><Relationship Id="rId4" Type="http://schemas.openxmlformats.org/officeDocument/2006/relationships/hyperlink" Target="https://www.gage.odi.org/"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us01.safelinks.protection.outlook.com/?url=https%3A%2F%2Fwww.geastudy.org%2Fwhere-we-work&amp;data=05%7C01%7Cjordana.baron%40thinkplace.com.au%7Cc7121e4d4f814bdd393708dbb0832160%7C103099e220364959949f75ef0d4c0bb8%7C0%7C0%7C638297849480311506%7CUnknown%7CTWFpbGZsb3d8eyJWIjoiMC4wLjAwMDAiLCJQIjoiV2luMzIiLCJBTiI6Ik1haWwiLCJXVCI6Mn0%3D%7C3000%7C%7C%7C&amp;sdata=X%2B2YF1%2BFNvNsDeMDfZVDPyP1F2Fm1d3dR0gwSDy6Dss%3D&amp;reserved=0" TargetMode="External"/><Relationship Id="rId3" Type="http://schemas.openxmlformats.org/officeDocument/2006/relationships/hyperlink" Target="https://aus01.safelinks.protection.outlook.com/?url=https%3A%2F%2Fwww.geastudy.org%2Freports&amp;data=05%7C01%7Cjordana.baron%40thinkplace.com.au%7Cc7121e4d4f814bdd393708dbb0832160%7C103099e220364959949f75ef0d4c0bb8%7C0%7C0%7C638297849480467745%7CUnknown%7CTWFpbGZsb3d8eyJWIjoiMC4wLjAwMDAiLCJQIjoiV2luMzIiLCJBTiI6Ik1haWwiLCJXVCI6Mn0%3D%7C3000%7C%7C%7C&amp;sdata=6SpK1%2Fc8T9bmVni7R2dZtlWaq8QXAL1%2FMS%2BZAJyKZ0A%3D&amp;reserved=0" TargetMode="External"/><Relationship Id="rId4" Type="http://schemas.openxmlformats.org/officeDocument/2006/relationships/hyperlink" Target="https://www.gage.odi.org/" TargetMode="External"/><Relationship Id="rId5" Type="http://schemas.openxmlformats.org/officeDocument/2006/relationships/hyperlink" Target="https://www.imagesofempowerment.or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us01.safelinks.protection.outlook.com/?url=https%3A%2F%2Fwww.geastudy.org%2Fwhere-we-work&amp;data=05%7C01%7Cjordana.baron%40thinkplace.com.au%7Cc7121e4d4f814bdd393708dbb0832160%7C103099e220364959949f75ef0d4c0bb8%7C0%7C0%7C638297849480311506%7CUnknown%7CTWFpbGZsb3d8eyJWIjoiMC4wLjAwMDAiLCJQIjoiV2luMzIiLCJBTiI6Ik1haWwiLCJXVCI6Mn0%3D%7C3000%7C%7C%7C&amp;sdata=X%2B2YF1%2BFNvNsDeMDfZVDPyP1F2Fm1d3dR0gwSDy6Dss%3D&amp;reserved=0" TargetMode="External"/><Relationship Id="rId3" Type="http://schemas.openxmlformats.org/officeDocument/2006/relationships/hyperlink" Target="https://aus01.safelinks.protection.outlook.com/?url=https%3A%2F%2Fwww.geastudy.org%2Freports&amp;data=05%7C01%7Cjordana.baron%40thinkplace.com.au%7Cc7121e4d4f814bdd393708dbb0832160%7C103099e220364959949f75ef0d4c0bb8%7C0%7C0%7C638297849480467745%7CUnknown%7CTWFpbGZsb3d8eyJWIjoiMC4wLjAwMDAiLCJQIjoiV2luMzIiLCJBTiI6Ik1haWwiLCJXVCI6Mn0%3D%7C3000%7C%7C%7C&amp;sdata=6SpK1%2Fc8T9bmVni7R2dZtlWaq8QXAL1%2FMS%2BZAJyKZ0A%3D&amp;reserved=0" TargetMode="External"/><Relationship Id="rId4" Type="http://schemas.openxmlformats.org/officeDocument/2006/relationships/hyperlink" Target="https://www.gage.odi.or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us01.safelinks.protection.outlook.com/?url=https%3A%2F%2Fwww.geastudy.org%2Fwhere-we-work&amp;data=05%7C01%7Cjordana.baron%40thinkplace.com.au%7Cc7121e4d4f814bdd393708dbb0832160%7C103099e220364959949f75ef0d4c0bb8%7C0%7C0%7C638297849480311506%7CUnknown%7CTWFpbGZsb3d8eyJWIjoiMC4wLjAwMDAiLCJQIjoiV2luMzIiLCJBTiI6Ik1haWwiLCJXVCI6Mn0%3D%7C3000%7C%7C%7C&amp;sdata=X%2B2YF1%2BFNvNsDeMDfZVDPyP1F2Fm1d3dR0gwSDy6Dss%3D&amp;reserved=0" TargetMode="External"/><Relationship Id="rId3" Type="http://schemas.openxmlformats.org/officeDocument/2006/relationships/hyperlink" Target="https://aus01.safelinks.protection.outlook.com/?url=https%3A%2F%2Fwww.geastudy.org%2Freports&amp;data=05%7C01%7Cjordana.baron%40thinkplace.com.au%7Cc7121e4d4f814bdd393708dbb0832160%7C103099e220364959949f75ef0d4c0bb8%7C0%7C0%7C638297849480467745%7CUnknown%7CTWFpbGZsb3d8eyJWIjoiMC4wLjAwMDAiLCJQIjoiV2luMzIiLCJBTiI6Ik1haWwiLCJXVCI6Mn0%3D%7C3000%7C%7C%7C&amp;sdata=6SpK1%2Fc8T9bmVni7R2dZtlWaq8QXAL1%2FMS%2BZAJyKZ0A%3D&amp;reserved=0" TargetMode="External"/><Relationship Id="rId4" Type="http://schemas.openxmlformats.org/officeDocument/2006/relationships/hyperlink" Target="https://www.gage.odi.org/" TargetMode="External"/><Relationship Id="rId5" Type="http://schemas.openxmlformats.org/officeDocument/2006/relationships/hyperlink" Target="https://www.imagesofempowerment.or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us01.safelinks.protection.outlook.com/?url=https%3A%2F%2Fwww.geastudy.org%2Fwhere-we-work&amp;data=05%7C01%7Cjordana.baron%40thinkplace.com.au%7Cc7121e4d4f814bdd393708dbb0832160%7C103099e220364959949f75ef0d4c0bb8%7C0%7C0%7C638297849480311506%7CUnknown%7CTWFpbGZsb3d8eyJWIjoiMC4wLjAwMDAiLCJQIjoiV2luMzIiLCJBTiI6Ik1haWwiLCJXVCI6Mn0%3D%7C3000%7C%7C%7C&amp;sdata=X%2B2YF1%2BFNvNsDeMDfZVDPyP1F2Fm1d3dR0gwSDy6Dss%3D&amp;reserved=0" TargetMode="External"/><Relationship Id="rId3" Type="http://schemas.openxmlformats.org/officeDocument/2006/relationships/hyperlink" Target="https://aus01.safelinks.protection.outlook.com/?url=https%3A%2F%2Fwww.geastudy.org%2Freports&amp;data=05%7C01%7Cjordana.baron%40thinkplace.com.au%7Cc7121e4d4f814bdd393708dbb0832160%7C103099e220364959949f75ef0d4c0bb8%7C0%7C0%7C638297849480467745%7CUnknown%7CTWFpbGZsb3d8eyJWIjoiMC4wLjAwMDAiLCJQIjoiV2luMzIiLCJBTiI6Ik1haWwiLCJXVCI6Mn0%3D%7C3000%7C%7C%7C&amp;sdata=6SpK1%2Fc8T9bmVni7R2dZtlWaq8QXAL1%2FMS%2BZAJyKZ0A%3D&amp;reserved=0" TargetMode="External"/><Relationship Id="rId4" Type="http://schemas.openxmlformats.org/officeDocument/2006/relationships/hyperlink" Target="https://www.gage.odi.org/"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us01.safelinks.protection.outlook.com/?url=https%3A%2F%2Fwww.geastudy.org%2Fwhere-we-work&amp;data=05%7C01%7Cjordana.baron%40thinkplace.com.au%7Cc7121e4d4f814bdd393708dbb0832160%7C103099e220364959949f75ef0d4c0bb8%7C0%7C0%7C638297849480311506%7CUnknown%7CTWFpbGZsb3d8eyJWIjoiMC4wLjAwMDAiLCJQIjoiV2luMzIiLCJBTiI6Ik1haWwiLCJXVCI6Mn0%3D%7C3000%7C%7C%7C&amp;sdata=X%2B2YF1%2BFNvNsDeMDfZVDPyP1F2Fm1d3dR0gwSDy6Dss%3D&amp;reserved=0" TargetMode="External"/><Relationship Id="rId3" Type="http://schemas.openxmlformats.org/officeDocument/2006/relationships/hyperlink" Target="https://aus01.safelinks.protection.outlook.com/?url=https%3A%2F%2Fwww.geastudy.org%2Freports&amp;data=05%7C01%7Cjordana.baron%40thinkplace.com.au%7Cc7121e4d4f814bdd393708dbb0832160%7C103099e220364959949f75ef0d4c0bb8%7C0%7C0%7C638297849480467745%7CUnknown%7CTWFpbGZsb3d8eyJWIjoiMC4wLjAwMDAiLCJQIjoiV2luMzIiLCJBTiI6Ik1haWwiLCJXVCI6Mn0%3D%7C3000%7C%7C%7C&amp;sdata=6SpK1%2Fc8T9bmVni7R2dZtlWaq8QXAL1%2FMS%2BZAJyKZ0A%3D&amp;reserved=0" TargetMode="External"/><Relationship Id="rId4" Type="http://schemas.openxmlformats.org/officeDocument/2006/relationships/hyperlink" Target="https://www.gage.odi.org/" TargetMode="External"/><Relationship Id="rId5" Type="http://schemas.openxmlformats.org/officeDocument/2006/relationships/hyperlink" Target="https://www.imagesofempowerment.org/"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us01.safelinks.protection.outlook.com/?url=https%3A%2F%2Fwww.geastudy.org%2Fwhere-we-work&amp;data=05%7C01%7Cjordana.baron%40thinkplace.com.au%7Cc7121e4d4f814bdd393708dbb0832160%7C103099e220364959949f75ef0d4c0bb8%7C0%7C0%7C638297849480311506%7CUnknown%7CTWFpbGZsb3d8eyJWIjoiMC4wLjAwMDAiLCJQIjoiV2luMzIiLCJBTiI6Ik1haWwiLCJXVCI6Mn0%3D%7C3000%7C%7C%7C&amp;sdata=X%2B2YF1%2BFNvNsDeMDfZVDPyP1F2Fm1d3dR0gwSDy6Dss%3D&amp;reserved=0" TargetMode="External"/><Relationship Id="rId3" Type="http://schemas.openxmlformats.org/officeDocument/2006/relationships/hyperlink" Target="https://aus01.safelinks.protection.outlook.com/?url=https%3A%2F%2Fwww.geastudy.org%2Freports&amp;data=05%7C01%7Cjordana.baron%40thinkplace.com.au%7Cc7121e4d4f814bdd393708dbb0832160%7C103099e220364959949f75ef0d4c0bb8%7C0%7C0%7C638297849480467745%7CUnknown%7CTWFpbGZsb3d8eyJWIjoiMC4wLjAwMDAiLCJQIjoiV2luMzIiLCJBTiI6Ik1haWwiLCJXVCI6Mn0%3D%7C3000%7C%7C%7C&amp;sdata=6SpK1%2Fc8T9bmVni7R2dZtlWaq8QXAL1%2FMS%2BZAJyKZ0A%3D&amp;reserved=0" TargetMode="External"/><Relationship Id="rId4" Type="http://schemas.openxmlformats.org/officeDocument/2006/relationships/hyperlink" Target="https://www.gage.odi.org/" TargetMode="External"/><Relationship Id="rId5" Type="http://schemas.openxmlformats.org/officeDocument/2006/relationships/hyperlink" Target="https://www.imagesofempowerment.org/"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reakthroughactionandresearch.org/wp-content/uploads/2023/05/Creating-a-Gender-Equitable-Environment-for-VYAs-Messages-and-Evidence.pdf"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notes"/>
          <p:cNvSpPr txBox="1"/>
          <p:nvPr>
            <p:ph idx="1" type="body"/>
          </p:nvPr>
        </p:nvSpPr>
        <p:spPr>
          <a:xfrm>
            <a:off x="456565" y="3271381"/>
            <a:ext cx="3652520" cy="2676585"/>
          </a:xfrm>
          <a:prstGeom prst="rect">
            <a:avLst/>
          </a:prstGeom>
          <a:noFill/>
          <a:ln>
            <a:noFill/>
          </a:ln>
        </p:spPr>
        <p:txBody>
          <a:bodyPr anchorCtr="0" anchor="t" bIns="31050" lIns="62100" spcFirstLastPara="1" rIns="62100" wrap="square" tIns="31050">
            <a:noAutofit/>
          </a:bodyPr>
          <a:lstStyle/>
          <a:p>
            <a:pPr indent="0" lvl="0" marL="0" rtl="0" algn="l">
              <a:lnSpc>
                <a:spcPct val="100000"/>
              </a:lnSpc>
              <a:spcBef>
                <a:spcPts val="0"/>
              </a:spcBef>
              <a:spcAft>
                <a:spcPts val="0"/>
              </a:spcAft>
              <a:buClr>
                <a:srgbClr val="000000"/>
              </a:buClr>
              <a:buSzPts val="1100"/>
              <a:buFont typeface="Arial"/>
              <a:buNone/>
            </a:pPr>
            <a:r>
              <a:rPr lang="en-US">
                <a:solidFill>
                  <a:srgbClr val="000000"/>
                </a:solidFill>
              </a:rPr>
              <a:t>Adaptation notes:</a:t>
            </a:r>
            <a:endParaRPr>
              <a:solidFill>
                <a:srgbClr val="000000"/>
              </a:solidFill>
            </a:endParaRPr>
          </a:p>
          <a:p>
            <a:pPr indent="-317500" lvl="0" marL="457200" rtl="0" algn="l">
              <a:lnSpc>
                <a:spcPct val="100000"/>
              </a:lnSpc>
              <a:spcBef>
                <a:spcPts val="0"/>
              </a:spcBef>
              <a:spcAft>
                <a:spcPts val="0"/>
              </a:spcAft>
              <a:buClr>
                <a:srgbClr val="000000"/>
              </a:buClr>
              <a:buSzPts val="1400"/>
              <a:buChar char="-"/>
            </a:pPr>
            <a:r>
              <a:rPr lang="en-US">
                <a:solidFill>
                  <a:srgbClr val="000000"/>
                </a:solidFill>
              </a:rPr>
              <a:t>Customize the date, location, etc. to your setting. </a:t>
            </a:r>
            <a:endParaRPr>
              <a:solidFill>
                <a:srgbClr val="000000"/>
              </a:solidFill>
            </a:endParaRPr>
          </a:p>
          <a:p>
            <a:pPr indent="0" lvl="0" marL="0" rtl="0" algn="l">
              <a:lnSpc>
                <a:spcPct val="100000"/>
              </a:lnSpc>
              <a:spcBef>
                <a:spcPts val="0"/>
              </a:spcBef>
              <a:spcAft>
                <a:spcPts val="0"/>
              </a:spcAft>
              <a:buClr>
                <a:srgbClr val="000000"/>
              </a:buClr>
              <a:buSzPts val="1100"/>
              <a:buFont typeface="Arial"/>
              <a:buNone/>
            </a:pPr>
            <a:r>
              <a:t/>
            </a:r>
            <a:endParaRPr>
              <a:solidFill>
                <a:srgbClr val="000000"/>
              </a:solidFill>
            </a:endParaRPr>
          </a:p>
          <a:p>
            <a:pPr indent="0" lvl="0" marL="0" rtl="0" algn="l">
              <a:lnSpc>
                <a:spcPct val="100000"/>
              </a:lnSpc>
              <a:spcBef>
                <a:spcPts val="0"/>
              </a:spcBef>
              <a:spcAft>
                <a:spcPts val="0"/>
              </a:spcAft>
              <a:buClr>
                <a:srgbClr val="000000"/>
              </a:buClr>
              <a:buSzPts val="1100"/>
              <a:buFont typeface="Arial"/>
              <a:buNone/>
            </a:pPr>
            <a:r>
              <a:rPr lang="en-US">
                <a:solidFill>
                  <a:srgbClr val="000000"/>
                </a:solidFill>
              </a:rPr>
              <a:t>Presenter notes:</a:t>
            </a:r>
            <a:endParaRPr>
              <a:solidFill>
                <a:srgbClr val="000000"/>
              </a:solidFill>
            </a:endParaRPr>
          </a:p>
          <a:p>
            <a:pPr indent="-317500" lvl="0" marL="457200" rtl="0" algn="l">
              <a:lnSpc>
                <a:spcPct val="100000"/>
              </a:lnSpc>
              <a:spcBef>
                <a:spcPts val="0"/>
              </a:spcBef>
              <a:spcAft>
                <a:spcPts val="0"/>
              </a:spcAft>
              <a:buSzPts val="1400"/>
              <a:buChar char="-"/>
            </a:pPr>
            <a:r>
              <a:rPr lang="en-US"/>
              <a:t>Welcome participants and thank them for their time </a:t>
            </a:r>
            <a:endParaRPr/>
          </a:p>
          <a:p>
            <a:pPr indent="-317500" lvl="0" marL="457200" rtl="0" algn="l">
              <a:lnSpc>
                <a:spcPct val="100000"/>
              </a:lnSpc>
              <a:spcBef>
                <a:spcPts val="0"/>
              </a:spcBef>
              <a:spcAft>
                <a:spcPts val="0"/>
              </a:spcAft>
              <a:buSzPts val="1400"/>
              <a:buChar char="-"/>
            </a:pPr>
            <a:r>
              <a:rPr lang="en-US"/>
              <a:t>Explain that you will be sharing about a new pilot program that you would their involvement in </a:t>
            </a:r>
            <a:endParaRPr/>
          </a:p>
        </p:txBody>
      </p:sp>
      <p:sp>
        <p:nvSpPr>
          <p:cNvPr id="288" name="Google Shape;288;p1: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7de611e9cf_1_90: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7de611e9cf_1_90: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 </a:t>
            </a:r>
            <a:endParaRPr/>
          </a:p>
          <a:p>
            <a:pPr indent="-317500" lvl="0" marL="457200" rtl="0" algn="l">
              <a:spcBef>
                <a:spcPts val="0"/>
              </a:spcBef>
              <a:spcAft>
                <a:spcPts val="0"/>
              </a:spcAft>
              <a:buClr>
                <a:schemeClr val="dk1"/>
              </a:buClr>
              <a:buSzPts val="1400"/>
              <a:buChar char="-"/>
            </a:pPr>
            <a:r>
              <a:rPr lang="en-US"/>
              <a:t>Ask the audience: What is gender equality? How would they define it? </a:t>
            </a:r>
            <a:endParaRPr/>
          </a:p>
          <a:p>
            <a:pPr indent="-317500" lvl="0" marL="457200" rtl="0" algn="l">
              <a:spcBef>
                <a:spcPts val="0"/>
              </a:spcBef>
              <a:spcAft>
                <a:spcPts val="0"/>
              </a:spcAft>
              <a:buClr>
                <a:schemeClr val="dk1"/>
              </a:buClr>
              <a:buSzPts val="1400"/>
              <a:buChar char="-"/>
            </a:pPr>
            <a:r>
              <a:rPr lang="en-US"/>
              <a:t>Get a few people to respond before moving on to the next slide where gender equality is defined. </a:t>
            </a:r>
            <a:endParaRPr/>
          </a:p>
        </p:txBody>
      </p:sp>
      <p:sp>
        <p:nvSpPr>
          <p:cNvPr id="351" name="Google Shape;351;g27de611e9cf_1_90: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8dc1968bc6_0_141: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8dc1968bc6_0_141: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 </a:t>
            </a:r>
            <a:endParaRPr/>
          </a:p>
          <a:p>
            <a:pPr indent="-317500" lvl="0" marL="457200" rtl="0" algn="l">
              <a:spcBef>
                <a:spcPts val="0"/>
              </a:spcBef>
              <a:spcAft>
                <a:spcPts val="0"/>
              </a:spcAft>
              <a:buClr>
                <a:schemeClr val="dk1"/>
              </a:buClr>
              <a:buSzPts val="1400"/>
              <a:buChar char="-"/>
            </a:pPr>
            <a:r>
              <a:rPr lang="en-US"/>
              <a:t>Read the definition on the slide. </a:t>
            </a:r>
            <a:endParaRPr/>
          </a:p>
          <a:p>
            <a:pPr indent="-317500" lvl="0" marL="457200" rtl="0" algn="l">
              <a:spcBef>
                <a:spcPts val="0"/>
              </a:spcBef>
              <a:spcAft>
                <a:spcPts val="0"/>
              </a:spcAft>
              <a:buClr>
                <a:schemeClr val="dk1"/>
              </a:buClr>
              <a:buSzPts val="1400"/>
              <a:buChar char="-"/>
            </a:pPr>
            <a:r>
              <a:rPr lang="en-US"/>
              <a:t>Optional: elaborate on this definition by using the definition provided on page 6 of the Breakthrough ACTION  Messaging Framework for Creating a Gender-Equitable Environment for Very Young Adolescents:  </a:t>
            </a:r>
            <a:r>
              <a:rPr lang="en-US" u="sng">
                <a:solidFill>
                  <a:schemeClr val="hlink"/>
                </a:solidFill>
                <a:hlinkClick r:id="rId2"/>
              </a:rPr>
              <a:t>https://breakthroughactionandresearch.org/wp-content/uploads/2023/05/Creating-a-Gender-Equitable-Environment-for-VYAs-Messages-and-Evidence.pdf</a:t>
            </a:r>
            <a:r>
              <a:rPr lang="en-US"/>
              <a:t>  </a:t>
            </a:r>
            <a:endParaRPr/>
          </a:p>
          <a:p>
            <a:pPr indent="-317500" lvl="1" marL="914400" rtl="0" algn="l">
              <a:spcBef>
                <a:spcPts val="0"/>
              </a:spcBef>
              <a:spcAft>
                <a:spcPts val="0"/>
              </a:spcAft>
              <a:buClr>
                <a:schemeClr val="dk1"/>
              </a:buClr>
              <a:buSzPts val="1400"/>
              <a:buChar char="-"/>
            </a:pPr>
            <a:r>
              <a:rPr lang="en-US"/>
              <a:t>Gender equality is “the concept that all human beings, irrespective of their sex or gender identity, are free to develop their personal abilities and make choices without the limitations set by stereotypes, rigid gender roles, or discrimination. Gender equality means that the different behaviors, aspirations, and needs of men, women, and people of other gender identities are considered, valued, and favored equally. It does not mean that all people become “the same,” but that the rights, responsibilities, and opportunities of individuals will not depend on their sex assigned at birth.”9 A gender-equal society is one where people of all genders are afforded “equal enjoyment of human rights, socially valued goods, opportunities, and resources.” (p.6 of the Gender Messaging Framework.) </a:t>
            </a:r>
            <a:endParaRPr/>
          </a:p>
          <a:p>
            <a:pPr indent="0" lvl="0" marL="0" rtl="0" algn="l">
              <a:spcBef>
                <a:spcPts val="0"/>
              </a:spcBef>
              <a:spcAft>
                <a:spcPts val="0"/>
              </a:spcAft>
              <a:buNone/>
            </a:pPr>
            <a:r>
              <a:t/>
            </a:r>
            <a:endParaRPr/>
          </a:p>
        </p:txBody>
      </p:sp>
      <p:sp>
        <p:nvSpPr>
          <p:cNvPr id="358" name="Google Shape;358;g28dc1968bc6_0_141: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8dc1968bc6_0_148: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8dc1968bc6_0_148: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 </a:t>
            </a:r>
            <a:endParaRPr/>
          </a:p>
          <a:p>
            <a:pPr indent="-317500" lvl="0" marL="457200" rtl="0" algn="l">
              <a:spcBef>
                <a:spcPts val="0"/>
              </a:spcBef>
              <a:spcAft>
                <a:spcPts val="0"/>
              </a:spcAft>
              <a:buClr>
                <a:schemeClr val="dk1"/>
              </a:buClr>
              <a:buSzPts val="1400"/>
              <a:buChar char="-"/>
            </a:pPr>
            <a:r>
              <a:rPr lang="en-US"/>
              <a:t>Ask the audience: What is gender equity? How would they define it? </a:t>
            </a:r>
            <a:endParaRPr/>
          </a:p>
          <a:p>
            <a:pPr indent="-317500" lvl="0" marL="457200" rtl="0" algn="l">
              <a:spcBef>
                <a:spcPts val="0"/>
              </a:spcBef>
              <a:spcAft>
                <a:spcPts val="0"/>
              </a:spcAft>
              <a:buClr>
                <a:schemeClr val="dk1"/>
              </a:buClr>
              <a:buSzPts val="1400"/>
              <a:buChar char="-"/>
            </a:pPr>
            <a:r>
              <a:rPr lang="en-US"/>
              <a:t>Get a few people to respond before moving on to the next slide where gender equity is defined. </a:t>
            </a:r>
            <a:endParaRPr/>
          </a:p>
        </p:txBody>
      </p:sp>
      <p:sp>
        <p:nvSpPr>
          <p:cNvPr id="366" name="Google Shape;366;g28dc1968bc6_0_148: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8dc1968bc6_0_154: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8dc1968bc6_0_154: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 </a:t>
            </a:r>
            <a:endParaRPr/>
          </a:p>
          <a:p>
            <a:pPr indent="-317500" lvl="0" marL="457200" rtl="0" algn="l">
              <a:spcBef>
                <a:spcPts val="0"/>
              </a:spcBef>
              <a:spcAft>
                <a:spcPts val="0"/>
              </a:spcAft>
              <a:buClr>
                <a:schemeClr val="dk1"/>
              </a:buClr>
              <a:buSzPts val="1400"/>
              <a:buChar char="-"/>
            </a:pPr>
            <a:r>
              <a:rPr lang="en-US"/>
              <a:t>Read the definition on the slide. </a:t>
            </a:r>
            <a:endParaRPr/>
          </a:p>
          <a:p>
            <a:pPr indent="-317500" lvl="0" marL="457200" rtl="0" algn="l">
              <a:spcBef>
                <a:spcPts val="0"/>
              </a:spcBef>
              <a:spcAft>
                <a:spcPts val="0"/>
              </a:spcAft>
              <a:buClr>
                <a:schemeClr val="dk1"/>
              </a:buClr>
              <a:buSzPts val="1400"/>
              <a:buChar char="-"/>
            </a:pPr>
            <a:r>
              <a:rPr lang="en-US"/>
              <a:t>Optional: elaborate on this definition by using the definition provided on page 6 of the Breakthrough ACTION  Messaging Framework for Creating a Gender-Equitable Environment for Very Young Adolescents:  </a:t>
            </a:r>
            <a:r>
              <a:rPr lang="en-US" u="sng">
                <a:solidFill>
                  <a:schemeClr val="hlink"/>
                </a:solidFill>
                <a:hlinkClick r:id="rId2"/>
              </a:rPr>
              <a:t>https://breakthroughactionandresearch.org/wp-content/uploads/2023/05/Creating-a-Gender-Equitable-Environment-for-VYAs-Messages-and-Evidence.pdf</a:t>
            </a:r>
            <a:r>
              <a:rPr lang="en-US"/>
              <a:t>  </a:t>
            </a:r>
            <a:endParaRPr/>
          </a:p>
          <a:p>
            <a:pPr indent="-317500" lvl="1" marL="914400" rtl="0" algn="l">
              <a:spcBef>
                <a:spcPts val="0"/>
              </a:spcBef>
              <a:spcAft>
                <a:spcPts val="0"/>
              </a:spcAft>
              <a:buClr>
                <a:schemeClr val="dk1"/>
              </a:buClr>
              <a:buSzPts val="1400"/>
              <a:buChar char="-"/>
            </a:pPr>
            <a:r>
              <a:rPr lang="en-US"/>
              <a:t>Gender equity is “the process of being fair to someone regardless of their sex or gender.  To ensure fairness, measures must be taken to compensate for cumulative economic, social, and political disadvantages based on sex or gender that prevent someone from operating on a level playing field.”</a:t>
            </a:r>
            <a:endParaRPr/>
          </a:p>
          <a:p>
            <a:pPr indent="0" lvl="0" marL="0" rtl="0" algn="l">
              <a:spcBef>
                <a:spcPts val="0"/>
              </a:spcBef>
              <a:spcAft>
                <a:spcPts val="0"/>
              </a:spcAft>
              <a:buNone/>
            </a:pPr>
            <a:r>
              <a:t/>
            </a:r>
            <a:endParaRPr/>
          </a:p>
        </p:txBody>
      </p:sp>
      <p:sp>
        <p:nvSpPr>
          <p:cNvPr id="373" name="Google Shape;373;g28dc1968bc6_0_154: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7de611e9cf_1_121: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7de611e9cf_1_121: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a:t>
            </a:r>
            <a:endParaRPr/>
          </a:p>
          <a:p>
            <a:pPr indent="-317500" lvl="0" marL="457200" rtl="0" algn="l">
              <a:spcBef>
                <a:spcPts val="0"/>
              </a:spcBef>
              <a:spcAft>
                <a:spcPts val="0"/>
              </a:spcAft>
              <a:buSzPts val="1400"/>
              <a:buChar char="-"/>
            </a:pPr>
            <a:r>
              <a:rPr lang="en-US"/>
              <a:t>Explain that the difference between equality and equity is more easily understood with a visual. Equality, as shown, is giving everyone equal rights, opportunities, tools, etc. In this case, a bike. </a:t>
            </a:r>
            <a:endParaRPr/>
          </a:p>
          <a:p>
            <a:pPr indent="-317500" lvl="0" marL="457200" rtl="0" algn="l">
              <a:spcBef>
                <a:spcPts val="0"/>
              </a:spcBef>
              <a:spcAft>
                <a:spcPts val="0"/>
              </a:spcAft>
              <a:buSzPts val="1400"/>
              <a:buChar char="-"/>
            </a:pPr>
            <a:r>
              <a:rPr lang="en-US"/>
              <a:t>Equity is recognizing that people have different needs based on historical imbalances based on gender, and that to achieve optimal outcomes, they will need different, tailored approaches that address those imbalances and differences. </a:t>
            </a:r>
            <a:endParaRPr/>
          </a:p>
        </p:txBody>
      </p:sp>
      <p:sp>
        <p:nvSpPr>
          <p:cNvPr id="381" name="Google Shape;381;g27de611e9cf_1_121: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7de611e9cf_1_108: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7de611e9cf_1_108: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a:t>
            </a:r>
            <a:endParaRPr/>
          </a:p>
          <a:p>
            <a:pPr indent="-317500" lvl="0" marL="457200" rtl="0" algn="l">
              <a:spcBef>
                <a:spcPts val="0"/>
              </a:spcBef>
              <a:spcAft>
                <a:spcPts val="0"/>
              </a:spcAft>
              <a:buSzPts val="1400"/>
              <a:buChar char="-"/>
            </a:pPr>
            <a:r>
              <a:rPr lang="en-US"/>
              <a:t>Quickly review the terms with the audience. </a:t>
            </a:r>
            <a:endParaRPr/>
          </a:p>
          <a:p>
            <a:pPr indent="-317500" lvl="0" marL="457200" rtl="0" algn="l">
              <a:spcBef>
                <a:spcPts val="0"/>
              </a:spcBef>
              <a:spcAft>
                <a:spcPts val="0"/>
              </a:spcAft>
              <a:buSzPts val="1400"/>
              <a:buChar char="-"/>
            </a:pPr>
            <a:r>
              <a:rPr lang="en-US"/>
              <a:t>Option: conduct a rapid quiz by asking audience members to define one of the terms. </a:t>
            </a:r>
            <a:endParaRPr/>
          </a:p>
          <a:p>
            <a:pPr indent="-317500" lvl="0" marL="457200" rtl="0" algn="l">
              <a:spcBef>
                <a:spcPts val="0"/>
              </a:spcBef>
              <a:spcAft>
                <a:spcPts val="0"/>
              </a:spcAft>
              <a:buSzPts val="1400"/>
              <a:buChar char="-"/>
            </a:pPr>
            <a:r>
              <a:rPr lang="en-US"/>
              <a:t>Optional talking </a:t>
            </a:r>
            <a:r>
              <a:rPr lang="en-US"/>
              <a:t>points</a:t>
            </a:r>
            <a:r>
              <a:rPr lang="en-US"/>
              <a:t>:</a:t>
            </a:r>
            <a:endParaRPr/>
          </a:p>
          <a:p>
            <a:pPr indent="-317500" lvl="1" marL="914400" rtl="0" algn="l">
              <a:spcBef>
                <a:spcPts val="0"/>
              </a:spcBef>
              <a:spcAft>
                <a:spcPts val="0"/>
              </a:spcAft>
              <a:buSzPts val="1400"/>
              <a:buChar char="-"/>
            </a:pPr>
            <a:r>
              <a:rPr lang="en-US"/>
              <a:t>Gender equality: </a:t>
            </a:r>
            <a:r>
              <a:rPr lang="en-US"/>
              <a:t>(e.g., “same bike for all!”)</a:t>
            </a:r>
            <a:endParaRPr/>
          </a:p>
          <a:p>
            <a:pPr indent="-317500" lvl="1" marL="914400" rtl="0" algn="l">
              <a:spcBef>
                <a:spcPts val="0"/>
              </a:spcBef>
              <a:spcAft>
                <a:spcPts val="0"/>
              </a:spcAft>
              <a:buSzPts val="1400"/>
              <a:buChar char="-"/>
            </a:pPr>
            <a:r>
              <a:rPr lang="en-US"/>
              <a:t>Gender </a:t>
            </a:r>
            <a:r>
              <a:rPr lang="en-US"/>
              <a:t>equity</a:t>
            </a:r>
            <a:r>
              <a:rPr lang="en-US"/>
              <a:t>: </a:t>
            </a:r>
            <a:r>
              <a:rPr lang="en-US"/>
              <a:t>(e.g., “customized bikes to meet specific needs and abilities because there have been cumulative, historical </a:t>
            </a:r>
            <a:r>
              <a:rPr lang="en-US"/>
              <a:t>disadvantages based on gender) </a:t>
            </a:r>
            <a:endParaRPr/>
          </a:p>
          <a:p>
            <a:pPr indent="-317500" lvl="0" marL="457200" rtl="0" algn="l">
              <a:spcBef>
                <a:spcPts val="0"/>
              </a:spcBef>
              <a:spcAft>
                <a:spcPts val="0"/>
              </a:spcAft>
              <a:buSzPts val="1400"/>
              <a:buChar char="-"/>
            </a:pPr>
            <a:r>
              <a:rPr lang="en-US"/>
              <a:t>Transition to the next topic of this presentation and explain that now that you have level-set on the terms, it is time to learn more about the problem. </a:t>
            </a:r>
            <a:endParaRPr/>
          </a:p>
          <a:p>
            <a:pPr indent="0" lvl="0" marL="0" rtl="0" algn="l">
              <a:spcBef>
                <a:spcPts val="0"/>
              </a:spcBef>
              <a:spcAft>
                <a:spcPts val="0"/>
              </a:spcAft>
              <a:buNone/>
            </a:pPr>
            <a:r>
              <a:t/>
            </a:r>
            <a:endParaRPr/>
          </a:p>
        </p:txBody>
      </p:sp>
      <p:sp>
        <p:nvSpPr>
          <p:cNvPr id="388" name="Google Shape;388;g27de611e9cf_1_108: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e8730edabd_1_516: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e8730edabd_1_516: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 </a:t>
            </a:r>
            <a:endParaRPr/>
          </a:p>
          <a:p>
            <a:pPr indent="-317500" lvl="0" marL="457200" rtl="0" algn="l">
              <a:spcBef>
                <a:spcPts val="0"/>
              </a:spcBef>
              <a:spcAft>
                <a:spcPts val="0"/>
              </a:spcAft>
              <a:buSzPts val="1400"/>
              <a:buChar char="-"/>
            </a:pPr>
            <a:r>
              <a:rPr lang="en-US"/>
              <a:t>Pause and invite the audience to discuss this statement. Ask for examples of norms and how they influence health. Some examples you can refer to are: </a:t>
            </a:r>
            <a:endParaRPr/>
          </a:p>
          <a:p>
            <a:pPr indent="-317500" lvl="1" marL="1371600" rtl="0" algn="l">
              <a:spcBef>
                <a:spcPts val="0"/>
              </a:spcBef>
              <a:spcAft>
                <a:spcPts val="0"/>
              </a:spcAft>
              <a:buSzPts val="1400"/>
              <a:buChar char="-"/>
            </a:pPr>
            <a:r>
              <a:rPr lang="en-US"/>
              <a:t>Gender norms can influence health behaviors</a:t>
            </a:r>
            <a:endParaRPr/>
          </a:p>
          <a:p>
            <a:pPr indent="-317500" lvl="2" marL="1828800" rtl="0" algn="l">
              <a:spcBef>
                <a:spcPts val="0"/>
              </a:spcBef>
              <a:spcAft>
                <a:spcPts val="0"/>
              </a:spcAft>
              <a:buSzPts val="1400"/>
              <a:buChar char="-"/>
            </a:pPr>
            <a:r>
              <a:rPr lang="en-US"/>
              <a:t>Gender norms </a:t>
            </a:r>
            <a:r>
              <a:rPr lang="en-US"/>
              <a:t>associated</a:t>
            </a:r>
            <a:r>
              <a:rPr lang="en-US"/>
              <a:t> with masculinity like strength, toughness, self-reliance, and risk taking lead boys and young men to engage in “excessive </a:t>
            </a:r>
            <a:r>
              <a:rPr lang="en-US"/>
              <a:t>alcohol</a:t>
            </a:r>
            <a:r>
              <a:rPr lang="en-US"/>
              <a:t> consumption, unprotected sex, dangerous driving or violent practices, and have higher rates of substance abuse, injuries from </a:t>
            </a:r>
            <a:r>
              <a:rPr lang="en-US"/>
              <a:t>traffic</a:t>
            </a:r>
            <a:r>
              <a:rPr lang="en-US"/>
              <a:t> </a:t>
            </a:r>
            <a:r>
              <a:rPr lang="en-US"/>
              <a:t>accidents</a:t>
            </a:r>
            <a:r>
              <a:rPr lang="en-US"/>
              <a:t> and homicides.”</a:t>
            </a:r>
            <a:endParaRPr/>
          </a:p>
          <a:p>
            <a:pPr indent="-317500" lvl="2" marL="1828800" rtl="0" algn="l">
              <a:spcBef>
                <a:spcPts val="0"/>
              </a:spcBef>
              <a:spcAft>
                <a:spcPts val="0"/>
              </a:spcAft>
              <a:buSzPts val="1400"/>
              <a:buChar char="-"/>
            </a:pPr>
            <a:r>
              <a:rPr lang="en-US"/>
              <a:t>“Girls and young women, however, are often seen as more vulnerable and risk-averse and are expected to show modesty, submission and dependence while their movements are restricted and monitored and their sexuality is controlled. As a result, adolescent girls and young </a:t>
            </a:r>
            <a:r>
              <a:rPr lang="en-US"/>
              <a:t>women</a:t>
            </a:r>
            <a:r>
              <a:rPr lang="en-US"/>
              <a:t> </a:t>
            </a:r>
            <a:r>
              <a:rPr lang="en-US"/>
              <a:t>tend</a:t>
            </a:r>
            <a:r>
              <a:rPr lang="en-US"/>
              <a:t> to have lower levels of physical activity and are more likely to experience violence or suffer depression.” (</a:t>
            </a:r>
            <a:r>
              <a:rPr lang="en-US" u="sng">
                <a:solidFill>
                  <a:schemeClr val="hlink"/>
                </a:solidFill>
                <a:hlinkClick r:id="rId2"/>
              </a:rPr>
              <a:t>ALiGN</a:t>
            </a:r>
            <a:r>
              <a:rPr lang="en-US"/>
              <a:t> pg. 6)</a:t>
            </a:r>
            <a:endParaRPr/>
          </a:p>
          <a:p>
            <a:pPr indent="-317500" lvl="1" marL="1371600" rtl="0" algn="l">
              <a:spcBef>
                <a:spcPts val="0"/>
              </a:spcBef>
              <a:spcAft>
                <a:spcPts val="0"/>
              </a:spcAft>
              <a:buSzPts val="1400"/>
              <a:buChar char="-"/>
            </a:pPr>
            <a:r>
              <a:rPr lang="en-US"/>
              <a:t>Gender norms that influence labor and occupation also influence health</a:t>
            </a:r>
            <a:endParaRPr/>
          </a:p>
          <a:p>
            <a:pPr indent="-317500" lvl="2" marL="1828800" rtl="0" algn="l">
              <a:spcBef>
                <a:spcPts val="0"/>
              </a:spcBef>
              <a:spcAft>
                <a:spcPts val="0"/>
              </a:spcAft>
              <a:buSzPts val="1400"/>
              <a:buChar char="-"/>
            </a:pPr>
            <a:r>
              <a:rPr lang="en-US"/>
              <a:t>At work, men are more likely to be exposed to noise, vibrations, extreme temperatures, chemicals and be subject to occupational accidents and long-term effects of heavy lifting compared to women</a:t>
            </a:r>
            <a:endParaRPr/>
          </a:p>
          <a:p>
            <a:pPr indent="-317500" lvl="2" marL="1828800" rtl="0" algn="l">
              <a:spcBef>
                <a:spcPts val="0"/>
              </a:spcBef>
              <a:spcAft>
                <a:spcPts val="0"/>
              </a:spcAft>
              <a:buSzPts val="1400"/>
              <a:buChar char="-"/>
            </a:pPr>
            <a:r>
              <a:rPr lang="en-US"/>
              <a:t>Women tend to be more exposed to “highly repetitive and monotonous work, poor postures, and increased stress and sexual </a:t>
            </a:r>
            <a:r>
              <a:rPr lang="en-US"/>
              <a:t>harassment</a:t>
            </a:r>
            <a:r>
              <a:rPr lang="en-US"/>
              <a:t> and violence” in the workplace compared to men. (</a:t>
            </a:r>
            <a:r>
              <a:rPr lang="en-US" u="sng">
                <a:solidFill>
                  <a:schemeClr val="hlink"/>
                </a:solidFill>
                <a:hlinkClick r:id="rId3"/>
              </a:rPr>
              <a:t>ALiGN</a:t>
            </a:r>
            <a:r>
              <a:rPr lang="en-US"/>
              <a:t> pg. 6-7)</a:t>
            </a:r>
            <a:endParaRPr/>
          </a:p>
          <a:p>
            <a:pPr indent="-317500" lvl="0" marL="457200" rtl="0" algn="l">
              <a:spcBef>
                <a:spcPts val="0"/>
              </a:spcBef>
              <a:spcAft>
                <a:spcPts val="0"/>
              </a:spcAft>
              <a:buSzPts val="1400"/>
              <a:buChar char="-"/>
            </a:pPr>
            <a:r>
              <a:rPr lang="en-US"/>
              <a:t>Remind the audience that gender norms impact people of all ages. But it is specifically important for VYAs at this critical time in their development.  </a:t>
            </a:r>
            <a:endParaRPr/>
          </a:p>
          <a:p>
            <a:pPr indent="-317500" lvl="0" marL="457200" rtl="0" algn="l">
              <a:spcBef>
                <a:spcPts val="0"/>
              </a:spcBef>
              <a:spcAft>
                <a:spcPts val="0"/>
              </a:spcAft>
              <a:buSzPts val="1400"/>
              <a:buChar char="-"/>
            </a:pPr>
            <a:r>
              <a:rPr lang="en-US"/>
              <a:t>Explain that research indicates the following (read the quote and emphasize the large, bold points)</a:t>
            </a:r>
            <a:endParaRPr/>
          </a:p>
          <a:p>
            <a:pPr indent="-317500" lvl="0" marL="457200" rtl="0" algn="l">
              <a:spcBef>
                <a:spcPts val="0"/>
              </a:spcBef>
              <a:spcAft>
                <a:spcPts val="0"/>
              </a:spcAft>
              <a:buSzPts val="1400"/>
              <a:buChar char="-"/>
            </a:pPr>
            <a:r>
              <a:rPr lang="en-US"/>
              <a:t>Remind the audience that, “Gender norms are those informal expectations that distinguish expected behavior on the basis of gender that are learned and reinforced from childhood to adulthood through observation, instruction, positive and negative sanctioning, the media, religion, and other social institutions. Gender norms are embedded in formal and informal institutions and play a role in shaping women and men’s (often unequal) access to resources and freedoms, thus affecting their voice, power, and sense of self.” (</a:t>
            </a:r>
            <a:r>
              <a:rPr lang="en-US" u="sng">
                <a:solidFill>
                  <a:schemeClr val="hlink"/>
                </a:solidFill>
                <a:hlinkClick r:id="rId4"/>
              </a:rPr>
              <a:t>Messaging Framework</a:t>
            </a:r>
            <a:r>
              <a:rPr lang="en-US"/>
              <a:t>, page 6). </a:t>
            </a:r>
            <a:endParaRPr/>
          </a:p>
          <a:p>
            <a:pPr indent="-317500" lvl="0" marL="457200" rtl="0" algn="l">
              <a:spcBef>
                <a:spcPts val="0"/>
              </a:spcBef>
              <a:spcAft>
                <a:spcPts val="0"/>
              </a:spcAft>
              <a:buSzPts val="1400"/>
              <a:buChar char="-"/>
            </a:pPr>
            <a:r>
              <a:rPr lang="en-US"/>
              <a:t>Restate the key takeaway, which is that gender norms are negatively impacting the health of our young people.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00" name="Google Shape;400;g1e8730edabd_1_516: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e8730edabd_1_526: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e8730edabd_1_526: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 </a:t>
            </a:r>
            <a:endParaRPr/>
          </a:p>
          <a:p>
            <a:pPr indent="-317500" lvl="0" marL="457200" rtl="0" algn="l">
              <a:spcBef>
                <a:spcPts val="0"/>
              </a:spcBef>
              <a:spcAft>
                <a:spcPts val="0"/>
              </a:spcAft>
              <a:buClr>
                <a:schemeClr val="dk1"/>
              </a:buClr>
              <a:buSzPts val="1400"/>
              <a:buChar char="-"/>
            </a:pPr>
            <a:r>
              <a:rPr lang="en-US"/>
              <a:t>Read the quote and emphasize the large, bold points. </a:t>
            </a:r>
            <a:endParaRPr/>
          </a:p>
          <a:p>
            <a:pPr indent="-317500" lvl="0" marL="457200" rtl="0" algn="l">
              <a:spcBef>
                <a:spcPts val="0"/>
              </a:spcBef>
              <a:spcAft>
                <a:spcPts val="0"/>
              </a:spcAft>
              <a:buClr>
                <a:schemeClr val="dk1"/>
              </a:buClr>
              <a:buSzPts val="1400"/>
              <a:buChar char="-"/>
            </a:pPr>
            <a:r>
              <a:rPr lang="en-US"/>
              <a:t>Ask the audience, what does this mean? Explain that, even though we know that gender norms are negatively impacting young people, there really isn’t anything being done about it, and that there has not been enough of a focus on boys. </a:t>
            </a:r>
            <a:endParaRPr/>
          </a:p>
          <a:p>
            <a:pPr indent="-317500" lvl="0" marL="457200" rtl="0" algn="l">
              <a:spcBef>
                <a:spcPts val="0"/>
              </a:spcBef>
              <a:spcAft>
                <a:spcPts val="0"/>
              </a:spcAft>
              <a:buClr>
                <a:schemeClr val="dk1"/>
              </a:buClr>
              <a:buSzPts val="1400"/>
              <a:buChar char="-"/>
            </a:pPr>
            <a:r>
              <a:rPr lang="en-US"/>
              <a:t>Pause and let this information sink in.</a:t>
            </a:r>
            <a:endParaRPr/>
          </a:p>
          <a:p>
            <a:pPr indent="-317500" lvl="0" marL="457200" rtl="0" algn="l">
              <a:spcBef>
                <a:spcPts val="0"/>
              </a:spcBef>
              <a:spcAft>
                <a:spcPts val="0"/>
              </a:spcAft>
              <a:buClr>
                <a:schemeClr val="dk1"/>
              </a:buClr>
              <a:buSzPts val="1400"/>
              <a:buChar char="-"/>
            </a:pPr>
            <a:r>
              <a:rPr lang="en-US"/>
              <a:t>Explain that next you will go into examples of what this really looks like for very young adolescents 10-14 years of age.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09" name="Google Shape;409;g1e8730edabd_1_526: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7d832ffe68_0_0: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7d832ffe68_0_0: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Adaptation notes:</a:t>
            </a:r>
            <a:endParaRPr/>
          </a:p>
          <a:p>
            <a:pPr indent="-317500" lvl="0" marL="457200" rtl="0" algn="l">
              <a:spcBef>
                <a:spcPts val="0"/>
              </a:spcBef>
              <a:spcAft>
                <a:spcPts val="0"/>
              </a:spcAft>
              <a:buClr>
                <a:schemeClr val="dk1"/>
              </a:buClr>
              <a:buSzPts val="1400"/>
              <a:buChar char="-"/>
            </a:pPr>
            <a:r>
              <a:rPr lang="en-US"/>
              <a:t>The statistics in this adaptable presentation are specific to Indonesia. Here are two studies to consult to find information specific to your context:</a:t>
            </a:r>
            <a:endParaRPr/>
          </a:p>
          <a:p>
            <a:pPr indent="-317500" lvl="1" marL="914400" rtl="0" algn="l">
              <a:spcBef>
                <a:spcPts val="0"/>
              </a:spcBef>
              <a:spcAft>
                <a:spcPts val="0"/>
              </a:spcAft>
              <a:buClr>
                <a:schemeClr val="dk1"/>
              </a:buClr>
              <a:buSzPts val="1400"/>
              <a:buChar char="-"/>
            </a:pPr>
            <a:r>
              <a:rPr lang="en-US"/>
              <a:t>The Global Early Adolescent Study (GEAS):</a:t>
            </a:r>
            <a:r>
              <a:rPr lang="en-US" sz="1300"/>
              <a:t> </a:t>
            </a:r>
            <a:r>
              <a:rPr lang="en-US"/>
              <a:t>Site-specific information is available </a:t>
            </a:r>
            <a:r>
              <a:rPr lang="en-US" u="sng">
                <a:solidFill>
                  <a:srgbClr val="0058B9"/>
                </a:solidFill>
                <a:hlinkClick r:id="rId2">
                  <a:extLst>
                    <a:ext uri="{A12FA001-AC4F-418D-AE19-62706E023703}">
                      <ahyp:hlinkClr val="tx"/>
                    </a:ext>
                  </a:extLst>
                </a:hlinkClick>
              </a:rPr>
              <a:t>here</a:t>
            </a:r>
            <a:r>
              <a:rPr lang="en-US"/>
              <a:t>, all reports (including site-specific reports) are available </a:t>
            </a:r>
            <a:r>
              <a:rPr lang="en-US" u="sng">
                <a:solidFill>
                  <a:srgbClr val="0058B9"/>
                </a:solidFill>
                <a:hlinkClick r:id="rId3">
                  <a:extLst>
                    <a:ext uri="{A12FA001-AC4F-418D-AE19-62706E023703}">
                      <ahyp:hlinkClr val="tx"/>
                    </a:ext>
                  </a:extLst>
                </a:hlinkClick>
              </a:rPr>
              <a:t>here</a:t>
            </a:r>
            <a:r>
              <a:rPr lang="en-US"/>
              <a:t>. </a:t>
            </a:r>
            <a:endParaRPr/>
          </a:p>
          <a:p>
            <a:pPr indent="-317500" lvl="1" marL="914400" rtl="0" algn="l">
              <a:spcBef>
                <a:spcPts val="0"/>
              </a:spcBef>
              <a:spcAft>
                <a:spcPts val="0"/>
              </a:spcAft>
              <a:buClr>
                <a:schemeClr val="dk1"/>
              </a:buClr>
              <a:buSzPts val="1400"/>
              <a:buChar char="-"/>
            </a:pPr>
            <a:r>
              <a:rPr lang="en-US" u="sng">
                <a:solidFill>
                  <a:schemeClr val="hlink"/>
                </a:solidFill>
                <a:hlinkClick r:id="rId4"/>
              </a:rPr>
              <a:t>The Gender and Adolescence: Global Evidence (GAGE).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Presenter notes:</a:t>
            </a:r>
            <a:endParaRPr/>
          </a:p>
          <a:p>
            <a:pPr indent="-317500" lvl="0" marL="457200" rtl="0" algn="l">
              <a:spcBef>
                <a:spcPts val="0"/>
              </a:spcBef>
              <a:spcAft>
                <a:spcPts val="0"/>
              </a:spcAft>
              <a:buClr>
                <a:schemeClr val="dk1"/>
              </a:buClr>
              <a:buSzPts val="1400"/>
              <a:buChar char="-"/>
            </a:pPr>
            <a:r>
              <a:rPr lang="en-US"/>
              <a:t>Should you use information from the GEAS, consider using the following talking points: </a:t>
            </a:r>
            <a:endParaRPr/>
          </a:p>
          <a:p>
            <a:pPr indent="-317500" lvl="1" marL="914400" rtl="0" algn="l">
              <a:spcBef>
                <a:spcPts val="0"/>
              </a:spcBef>
              <a:spcAft>
                <a:spcPts val="0"/>
              </a:spcAft>
              <a:buClr>
                <a:schemeClr val="dk1"/>
              </a:buClr>
              <a:buSzPts val="1400"/>
              <a:buChar char="-"/>
            </a:pPr>
            <a:r>
              <a:rPr lang="en-US"/>
              <a:t>Explain that “</a:t>
            </a:r>
            <a:r>
              <a:rPr lang="en-US"/>
              <a:t>The Global Early Adolescent Study (GEAS) is a worldwide investigation into how gender norms evolve and inform a spectrum of health outcomes in adolescence. The GEAS seeks to better understand how gender socialization in early adolescence occurs around the world, and how it shapes health and wellness for individuals and their communities.” </a:t>
            </a:r>
            <a:r>
              <a:rPr lang="en-US" u="sng">
                <a:solidFill>
                  <a:schemeClr val="hlink"/>
                </a:solidFill>
                <a:hlinkClick r:id="rId5"/>
              </a:rPr>
              <a:t>https://www.geastudy.org/</a:t>
            </a:r>
            <a:r>
              <a:rPr lang="en-US"/>
              <a:t> This is a longitudinal study led by the Johns Hopkins University Bloomberg School of Public Health that provided formative research that inspired the development of this intervention package. </a:t>
            </a:r>
            <a:endParaRPr/>
          </a:p>
          <a:p>
            <a:pPr indent="-317500" lvl="1" marL="914400" rtl="0" algn="l">
              <a:spcBef>
                <a:spcPts val="0"/>
              </a:spcBef>
              <a:spcAft>
                <a:spcPts val="0"/>
              </a:spcAft>
              <a:buClr>
                <a:schemeClr val="dk1"/>
              </a:buClr>
              <a:buSzPts val="1400"/>
              <a:buChar char="-"/>
            </a:pPr>
            <a:r>
              <a:rPr lang="en-US"/>
              <a:t>Here is what the GEAS </a:t>
            </a:r>
            <a:r>
              <a:rPr lang="en-US"/>
              <a:t>revealed</a:t>
            </a:r>
            <a:r>
              <a:rPr lang="en-US"/>
              <a:t> about VYAs in Indonesia, where this package was designed and tested. </a:t>
            </a:r>
            <a:endParaRPr/>
          </a:p>
          <a:p>
            <a:pPr indent="0" lvl="0" marL="0" rtl="0" algn="l">
              <a:spcBef>
                <a:spcPts val="0"/>
              </a:spcBef>
              <a:spcAft>
                <a:spcPts val="0"/>
              </a:spcAft>
              <a:buNone/>
            </a:pPr>
            <a:r>
              <a:t/>
            </a:r>
            <a:endParaRPr/>
          </a:p>
        </p:txBody>
      </p:sp>
      <p:sp>
        <p:nvSpPr>
          <p:cNvPr id="418" name="Google Shape;418;g27d832ffe68_0_0: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8dc1968bc6_0_256:notes"/>
          <p:cNvSpPr txBox="1"/>
          <p:nvPr>
            <p:ph idx="1" type="body"/>
          </p:nvPr>
        </p:nvSpPr>
        <p:spPr>
          <a:xfrm>
            <a:off x="756000" y="5145525"/>
            <a:ext cx="6048000" cy="4210200"/>
          </a:xfrm>
          <a:prstGeom prst="rect">
            <a:avLst/>
          </a:prstGeom>
          <a:noFill/>
          <a:ln>
            <a:noFill/>
          </a:ln>
        </p:spPr>
        <p:txBody>
          <a:bodyPr anchorCtr="0" anchor="t" bIns="50650" lIns="101250" spcFirstLastPara="1" rIns="101250" wrap="square" tIns="50650">
            <a:noAutofit/>
          </a:bodyPr>
          <a:lstStyle/>
          <a:p>
            <a:pPr indent="0" lvl="0" marL="0" rtl="0" algn="l">
              <a:spcBef>
                <a:spcPts val="0"/>
              </a:spcBef>
              <a:spcAft>
                <a:spcPts val="0"/>
              </a:spcAft>
              <a:buClr>
                <a:schemeClr val="dk1"/>
              </a:buClr>
              <a:buSzPts val="1100"/>
              <a:buFont typeface="Arial"/>
              <a:buNone/>
            </a:pPr>
            <a:r>
              <a:rPr lang="en-US"/>
              <a:t>Adaptation notes: </a:t>
            </a:r>
            <a:endParaRPr/>
          </a:p>
          <a:p>
            <a:pPr indent="-317500" lvl="0" marL="457200" rtl="0" algn="l">
              <a:spcBef>
                <a:spcPts val="0"/>
              </a:spcBef>
              <a:spcAft>
                <a:spcPts val="0"/>
              </a:spcAft>
              <a:buClr>
                <a:schemeClr val="dk1"/>
              </a:buClr>
              <a:buSzPts val="1400"/>
              <a:buChar char="-"/>
            </a:pPr>
            <a:r>
              <a:rPr lang="en-US"/>
              <a:t>These statistics are specific to Indonesia. Here are two studies to consult to find information specific to your context:</a:t>
            </a:r>
            <a:endParaRPr/>
          </a:p>
          <a:p>
            <a:pPr indent="-317500" lvl="1" marL="914400" rtl="0" algn="l">
              <a:spcBef>
                <a:spcPts val="0"/>
              </a:spcBef>
              <a:spcAft>
                <a:spcPts val="0"/>
              </a:spcAft>
              <a:buClr>
                <a:schemeClr val="dk1"/>
              </a:buClr>
              <a:buSzPts val="1400"/>
              <a:buChar char="-"/>
            </a:pPr>
            <a:r>
              <a:rPr lang="en-US"/>
              <a:t>The Global Early Adolescent Study (GEAS):</a:t>
            </a:r>
            <a:r>
              <a:rPr lang="en-US" sz="1300"/>
              <a:t> </a:t>
            </a:r>
            <a:r>
              <a:rPr lang="en-US"/>
              <a:t>Site-specific information is available </a:t>
            </a:r>
            <a:r>
              <a:rPr lang="en-US" u="sng">
                <a:solidFill>
                  <a:srgbClr val="0058B9"/>
                </a:solidFill>
                <a:hlinkClick r:id="rId2">
                  <a:extLst>
                    <a:ext uri="{A12FA001-AC4F-418D-AE19-62706E023703}">
                      <ahyp:hlinkClr val="tx"/>
                    </a:ext>
                  </a:extLst>
                </a:hlinkClick>
              </a:rPr>
              <a:t>here</a:t>
            </a:r>
            <a:r>
              <a:rPr lang="en-US"/>
              <a:t>, all reports (including site-specific reports) are available </a:t>
            </a:r>
            <a:r>
              <a:rPr lang="en-US" u="sng">
                <a:solidFill>
                  <a:srgbClr val="0058B9"/>
                </a:solidFill>
                <a:hlinkClick r:id="rId3">
                  <a:extLst>
                    <a:ext uri="{A12FA001-AC4F-418D-AE19-62706E023703}">
                      <ahyp:hlinkClr val="tx"/>
                    </a:ext>
                  </a:extLst>
                </a:hlinkClick>
              </a:rPr>
              <a:t>here</a:t>
            </a:r>
            <a:r>
              <a:rPr lang="en-US"/>
              <a:t>. </a:t>
            </a:r>
            <a:endParaRPr/>
          </a:p>
          <a:p>
            <a:pPr indent="-317500" lvl="1" marL="914400" rtl="0" algn="l">
              <a:spcBef>
                <a:spcPts val="0"/>
              </a:spcBef>
              <a:spcAft>
                <a:spcPts val="0"/>
              </a:spcAft>
              <a:buClr>
                <a:schemeClr val="dk1"/>
              </a:buClr>
              <a:buSzPts val="1400"/>
              <a:buChar char="-"/>
            </a:pPr>
            <a:r>
              <a:rPr lang="en-US" u="sng">
                <a:solidFill>
                  <a:schemeClr val="hlink"/>
                </a:solidFill>
                <a:hlinkClick r:id="rId4"/>
              </a:rPr>
              <a:t>The Gender and Adolescence: Global Evidence (GAGE).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Presenter notes: </a:t>
            </a:r>
            <a:endParaRPr/>
          </a:p>
          <a:p>
            <a:pPr indent="-317500" lvl="0" marL="457200" rtl="0" algn="l">
              <a:spcBef>
                <a:spcPts val="0"/>
              </a:spcBef>
              <a:spcAft>
                <a:spcPts val="0"/>
              </a:spcAft>
              <a:buClr>
                <a:schemeClr val="dk1"/>
              </a:buClr>
              <a:buSzPts val="1400"/>
              <a:buChar char="-"/>
            </a:pPr>
            <a:r>
              <a:rPr lang="en-US"/>
              <a:t>Clarification point: Adolescents often don’t feel comfortable talking about puberty, relationships, or sexuality</a:t>
            </a:r>
            <a:endParaRPr/>
          </a:p>
          <a:p>
            <a:pPr indent="-317500" lvl="0" marL="457200" rtl="0" algn="l">
              <a:spcBef>
                <a:spcPts val="0"/>
              </a:spcBef>
              <a:spcAft>
                <a:spcPts val="0"/>
              </a:spcAft>
              <a:buClr>
                <a:schemeClr val="dk1"/>
              </a:buClr>
              <a:buSzPts val="1400"/>
              <a:buChar char="-"/>
            </a:pPr>
            <a:r>
              <a:rPr lang="en-US"/>
              <a:t>Read the insight or ask a participant to read the insight. </a:t>
            </a:r>
            <a:endParaRPr/>
          </a:p>
          <a:p>
            <a:pPr indent="-317500" lvl="0" marL="457200" rtl="0" algn="l">
              <a:spcBef>
                <a:spcPts val="0"/>
              </a:spcBef>
              <a:spcAft>
                <a:spcPts val="0"/>
              </a:spcAft>
              <a:buClr>
                <a:schemeClr val="dk1"/>
              </a:buClr>
              <a:buSzPts val="1400"/>
              <a:buChar char="-"/>
            </a:pPr>
            <a:r>
              <a:rPr lang="en-US"/>
              <a:t>Ask the audience to think about why this matters. </a:t>
            </a:r>
            <a:endParaRPr/>
          </a:p>
          <a:p>
            <a:pPr indent="-317500" lvl="0" marL="457200" rtl="0" algn="l">
              <a:spcBef>
                <a:spcPts val="0"/>
              </a:spcBef>
              <a:spcAft>
                <a:spcPts val="0"/>
              </a:spcAft>
              <a:buClr>
                <a:schemeClr val="dk1"/>
              </a:buClr>
              <a:buSzPts val="1400"/>
              <a:buChar char="-"/>
            </a:pPr>
            <a:r>
              <a:rPr lang="en-US"/>
              <a:t>Ask probing questions: If they aren’t talking to their parents or caregivers, who are they talking to? Their peers? Where are they getting their information from? The internet? </a:t>
            </a:r>
            <a:endParaRPr/>
          </a:p>
          <a:p>
            <a:pPr indent="0" lvl="0" marL="0" rtl="0" algn="l">
              <a:lnSpc>
                <a:spcPct val="100000"/>
              </a:lnSpc>
              <a:spcBef>
                <a:spcPts val="0"/>
              </a:spcBef>
              <a:spcAft>
                <a:spcPts val="0"/>
              </a:spcAft>
              <a:buSzPts val="2200"/>
              <a:buNone/>
            </a:pPr>
            <a:r>
              <a:t/>
            </a:r>
            <a:endParaRPr/>
          </a:p>
        </p:txBody>
      </p:sp>
      <p:sp>
        <p:nvSpPr>
          <p:cNvPr id="424" name="Google Shape;424;g28dc1968bc6_0_256:notes"/>
          <p:cNvSpPr/>
          <p:nvPr>
            <p:ph idx="2" type="sldImg"/>
          </p:nvPr>
        </p:nvSpPr>
        <p:spPr>
          <a:xfrm>
            <a:off x="1098133" y="1338373"/>
            <a:ext cx="5364000" cy="3605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8dc1968bc6_0_55:notes"/>
          <p:cNvSpPr/>
          <p:nvPr>
            <p:ph idx="2" type="sldImg"/>
          </p:nvPr>
        </p:nvSpPr>
        <p:spPr>
          <a:xfrm>
            <a:off x="1107341" y="801900"/>
            <a:ext cx="5346000" cy="40095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8dc1968bc6_0_55:notes"/>
          <p:cNvSpPr txBox="1"/>
          <p:nvPr>
            <p:ph idx="1" type="body"/>
          </p:nvPr>
        </p:nvSpPr>
        <p:spPr>
          <a:xfrm>
            <a:off x="756000" y="5078700"/>
            <a:ext cx="6048000" cy="48114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Clr>
                <a:schemeClr val="dk1"/>
              </a:buClr>
              <a:buSzPts val="1100"/>
              <a:buFont typeface="Arial"/>
              <a:buNone/>
            </a:pPr>
            <a:r>
              <a:rPr lang="en-US"/>
              <a:t>Adaptation notes:</a:t>
            </a:r>
            <a:endParaRPr/>
          </a:p>
          <a:p>
            <a:pPr indent="-317500" lvl="0" marL="457200" rtl="0" algn="l">
              <a:spcBef>
                <a:spcPts val="0"/>
              </a:spcBef>
              <a:spcAft>
                <a:spcPts val="0"/>
              </a:spcAft>
              <a:buClr>
                <a:schemeClr val="dk1"/>
              </a:buClr>
              <a:buSzPts val="1400"/>
              <a:buChar char="-"/>
            </a:pPr>
            <a:r>
              <a:rPr lang="en-US"/>
              <a:t>Choose an icebreaker to open up your presentation. It should be something fun and energizing that helps participants get in the right mindset. Consult the Activity Bank for ideas. </a:t>
            </a:r>
            <a:endParaRPr/>
          </a:p>
          <a:p>
            <a:pPr indent="-317500" lvl="0" marL="457200" rtl="0" algn="l">
              <a:spcBef>
                <a:spcPts val="0"/>
              </a:spcBef>
              <a:spcAft>
                <a:spcPts val="0"/>
              </a:spcAft>
              <a:buClr>
                <a:schemeClr val="dk1"/>
              </a:buClr>
              <a:buSzPts val="1400"/>
              <a:buChar char="-"/>
            </a:pPr>
            <a:r>
              <a:rPr lang="en-US"/>
              <a:t>Customize this slide to share any high-level instructions that participants may need to know.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87bbf3d0cb_1_3:notes"/>
          <p:cNvSpPr txBox="1"/>
          <p:nvPr>
            <p:ph idx="1" type="body"/>
          </p:nvPr>
        </p:nvSpPr>
        <p:spPr>
          <a:xfrm>
            <a:off x="756000" y="5145525"/>
            <a:ext cx="6048000" cy="4210200"/>
          </a:xfrm>
          <a:prstGeom prst="rect">
            <a:avLst/>
          </a:prstGeom>
          <a:noFill/>
          <a:ln>
            <a:noFill/>
          </a:ln>
        </p:spPr>
        <p:txBody>
          <a:bodyPr anchorCtr="0" anchor="t" bIns="50650" lIns="101250" spcFirstLastPara="1" rIns="101250" wrap="square" tIns="50650">
            <a:noAutofit/>
          </a:bodyPr>
          <a:lstStyle/>
          <a:p>
            <a:pPr indent="0" lvl="0" marL="0" rtl="0" algn="l">
              <a:spcBef>
                <a:spcPts val="0"/>
              </a:spcBef>
              <a:spcAft>
                <a:spcPts val="0"/>
              </a:spcAft>
              <a:buClr>
                <a:schemeClr val="dk1"/>
              </a:buClr>
              <a:buSzPts val="1100"/>
              <a:buFont typeface="Arial"/>
              <a:buNone/>
            </a:pPr>
            <a:r>
              <a:rPr lang="en-US"/>
              <a:t>Adaptation notes: </a:t>
            </a:r>
            <a:endParaRPr/>
          </a:p>
          <a:p>
            <a:pPr indent="-317500" lvl="0" marL="457200" rtl="0" algn="l">
              <a:spcBef>
                <a:spcPts val="0"/>
              </a:spcBef>
              <a:spcAft>
                <a:spcPts val="0"/>
              </a:spcAft>
              <a:buClr>
                <a:schemeClr val="dk1"/>
              </a:buClr>
              <a:buSzPts val="1400"/>
              <a:buChar char="-"/>
            </a:pPr>
            <a:r>
              <a:rPr lang="en-US"/>
              <a:t>These statistics are specific to Indonesia. Here are two studies to consult to find information specific to your context:</a:t>
            </a:r>
            <a:endParaRPr/>
          </a:p>
          <a:p>
            <a:pPr indent="-317500" lvl="1" marL="914400" rtl="0" algn="l">
              <a:spcBef>
                <a:spcPts val="0"/>
              </a:spcBef>
              <a:spcAft>
                <a:spcPts val="0"/>
              </a:spcAft>
              <a:buClr>
                <a:schemeClr val="dk1"/>
              </a:buClr>
              <a:buSzPts val="1400"/>
              <a:buChar char="-"/>
            </a:pPr>
            <a:r>
              <a:rPr lang="en-US"/>
              <a:t>The Global Early Adolescent Study (GEAS):</a:t>
            </a:r>
            <a:r>
              <a:rPr lang="en-US" sz="1300"/>
              <a:t> </a:t>
            </a:r>
            <a:r>
              <a:rPr lang="en-US"/>
              <a:t>Site-specific information is available </a:t>
            </a:r>
            <a:r>
              <a:rPr lang="en-US" u="sng">
                <a:solidFill>
                  <a:srgbClr val="0058B9"/>
                </a:solidFill>
                <a:hlinkClick r:id="rId2">
                  <a:extLst>
                    <a:ext uri="{A12FA001-AC4F-418D-AE19-62706E023703}">
                      <ahyp:hlinkClr val="tx"/>
                    </a:ext>
                  </a:extLst>
                </a:hlinkClick>
              </a:rPr>
              <a:t>here</a:t>
            </a:r>
            <a:r>
              <a:rPr lang="en-US"/>
              <a:t>, all reports (including site-specific reports) are available </a:t>
            </a:r>
            <a:r>
              <a:rPr lang="en-US" u="sng">
                <a:solidFill>
                  <a:srgbClr val="0058B9"/>
                </a:solidFill>
                <a:hlinkClick r:id="rId3">
                  <a:extLst>
                    <a:ext uri="{A12FA001-AC4F-418D-AE19-62706E023703}">
                      <ahyp:hlinkClr val="tx"/>
                    </a:ext>
                  </a:extLst>
                </a:hlinkClick>
              </a:rPr>
              <a:t>here</a:t>
            </a:r>
            <a:r>
              <a:rPr lang="en-US"/>
              <a:t>. </a:t>
            </a:r>
            <a:endParaRPr/>
          </a:p>
          <a:p>
            <a:pPr indent="-317500" lvl="1" marL="914400" rtl="0" algn="l">
              <a:spcBef>
                <a:spcPts val="0"/>
              </a:spcBef>
              <a:spcAft>
                <a:spcPts val="0"/>
              </a:spcAft>
              <a:buClr>
                <a:schemeClr val="dk1"/>
              </a:buClr>
              <a:buSzPts val="1400"/>
              <a:buChar char="-"/>
            </a:pPr>
            <a:r>
              <a:rPr lang="en-US" u="sng">
                <a:solidFill>
                  <a:schemeClr val="hlink"/>
                </a:solidFill>
                <a:hlinkClick r:id="rId4"/>
              </a:rPr>
              <a:t>The Gender and Adolescence: Global Evidence (GAGE). </a:t>
            </a:r>
            <a:endParaRPr/>
          </a:p>
          <a:p>
            <a:pPr indent="-317500" lvl="1" marL="914400" rtl="0" algn="l">
              <a:spcBef>
                <a:spcPts val="0"/>
              </a:spcBef>
              <a:spcAft>
                <a:spcPts val="0"/>
              </a:spcAft>
              <a:buClr>
                <a:schemeClr val="dk1"/>
              </a:buClr>
              <a:buSzPts val="1400"/>
              <a:buChar char="-"/>
            </a:pPr>
            <a:r>
              <a:rPr lang="en-US"/>
              <a:t>Consult this free image bank to select images that may resonate more with your audience. </a:t>
            </a:r>
            <a:r>
              <a:rPr lang="en-US" u="sng">
                <a:solidFill>
                  <a:schemeClr val="hlink"/>
                </a:solidFill>
                <a:hlinkClick r:id="rId5"/>
              </a:rPr>
              <a:t>https://www.imagesofempowerment.org/</a:t>
            </a:r>
            <a:r>
              <a:rPr lang="en-US"/>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Presenter notes: </a:t>
            </a:r>
            <a:endParaRPr/>
          </a:p>
          <a:p>
            <a:pPr indent="-317500" lvl="0" marL="457200" rtl="0" algn="l">
              <a:spcBef>
                <a:spcPts val="0"/>
              </a:spcBef>
              <a:spcAft>
                <a:spcPts val="0"/>
              </a:spcAft>
              <a:buClr>
                <a:schemeClr val="dk1"/>
              </a:buClr>
              <a:buSzPts val="1400"/>
              <a:buChar char="-"/>
            </a:pPr>
            <a:r>
              <a:rPr lang="en-US"/>
              <a:t>Read the insight or ask a participant to read the insight. </a:t>
            </a:r>
            <a:endParaRPr/>
          </a:p>
          <a:p>
            <a:pPr indent="-317500" lvl="0" marL="457200" rtl="0" algn="l">
              <a:spcBef>
                <a:spcPts val="0"/>
              </a:spcBef>
              <a:spcAft>
                <a:spcPts val="0"/>
              </a:spcAft>
              <a:buClr>
                <a:schemeClr val="dk1"/>
              </a:buClr>
              <a:buSzPts val="1400"/>
              <a:buChar char="-"/>
            </a:pPr>
            <a:r>
              <a:rPr lang="en-US"/>
              <a:t>Ask the audience to think about why this matters. </a:t>
            </a:r>
            <a:endParaRPr/>
          </a:p>
          <a:p>
            <a:pPr indent="-317500" lvl="0" marL="457200" rtl="0" algn="l">
              <a:spcBef>
                <a:spcPts val="0"/>
              </a:spcBef>
              <a:spcAft>
                <a:spcPts val="0"/>
              </a:spcAft>
              <a:buClr>
                <a:schemeClr val="dk1"/>
              </a:buClr>
              <a:buSzPts val="1400"/>
              <a:buChar char="-"/>
            </a:pPr>
            <a:r>
              <a:rPr lang="en-US"/>
              <a:t>Ask probing questions: If they aren’t talking to their parents or caregivers, who are they talking to? Their peers? Where are they getting their information from? The internet? </a:t>
            </a:r>
            <a:endParaRPr/>
          </a:p>
          <a:p>
            <a:pPr indent="0" lvl="0" marL="0" rtl="0" algn="l">
              <a:lnSpc>
                <a:spcPct val="100000"/>
              </a:lnSpc>
              <a:spcBef>
                <a:spcPts val="0"/>
              </a:spcBef>
              <a:spcAft>
                <a:spcPts val="0"/>
              </a:spcAft>
              <a:buSzPts val="2200"/>
              <a:buNone/>
            </a:pPr>
            <a:r>
              <a:t/>
            </a:r>
            <a:endParaRPr/>
          </a:p>
        </p:txBody>
      </p:sp>
      <p:sp>
        <p:nvSpPr>
          <p:cNvPr id="430" name="Google Shape;430;g287bbf3d0cb_1_3:notes"/>
          <p:cNvSpPr/>
          <p:nvPr>
            <p:ph idx="2" type="sldImg"/>
          </p:nvPr>
        </p:nvSpPr>
        <p:spPr>
          <a:xfrm>
            <a:off x="1098133" y="1338373"/>
            <a:ext cx="5364000" cy="3605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87bbf3d0cb_1_15:notes"/>
          <p:cNvSpPr txBox="1"/>
          <p:nvPr>
            <p:ph idx="1" type="body"/>
          </p:nvPr>
        </p:nvSpPr>
        <p:spPr>
          <a:xfrm>
            <a:off x="756000" y="5145525"/>
            <a:ext cx="6048000" cy="4210200"/>
          </a:xfrm>
          <a:prstGeom prst="rect">
            <a:avLst/>
          </a:prstGeom>
          <a:noFill/>
          <a:ln>
            <a:noFill/>
          </a:ln>
        </p:spPr>
        <p:txBody>
          <a:bodyPr anchorCtr="0" anchor="t" bIns="50650" lIns="101250" spcFirstLastPara="1" rIns="101250" wrap="square" tIns="50650">
            <a:noAutofit/>
          </a:bodyPr>
          <a:lstStyle/>
          <a:p>
            <a:pPr indent="0" lvl="0" marL="0" rtl="0" algn="l">
              <a:spcBef>
                <a:spcPts val="0"/>
              </a:spcBef>
              <a:spcAft>
                <a:spcPts val="0"/>
              </a:spcAft>
              <a:buClr>
                <a:schemeClr val="dk1"/>
              </a:buClr>
              <a:buSzPts val="1100"/>
              <a:buFont typeface="Arial"/>
              <a:buNone/>
            </a:pPr>
            <a:r>
              <a:rPr lang="en-US"/>
              <a:t>Adaptation notes: </a:t>
            </a:r>
            <a:endParaRPr/>
          </a:p>
          <a:p>
            <a:pPr indent="-317500" lvl="0" marL="457200" rtl="0" algn="l">
              <a:spcBef>
                <a:spcPts val="0"/>
              </a:spcBef>
              <a:spcAft>
                <a:spcPts val="0"/>
              </a:spcAft>
              <a:buClr>
                <a:schemeClr val="dk1"/>
              </a:buClr>
              <a:buSzPts val="1400"/>
              <a:buChar char="-"/>
            </a:pPr>
            <a:r>
              <a:rPr lang="en-US"/>
              <a:t>These statistics are specific to Indonesia. Here are two studies to consult to find information specific to your context:</a:t>
            </a:r>
            <a:endParaRPr/>
          </a:p>
          <a:p>
            <a:pPr indent="-317500" lvl="1" marL="914400" rtl="0" algn="l">
              <a:spcBef>
                <a:spcPts val="0"/>
              </a:spcBef>
              <a:spcAft>
                <a:spcPts val="0"/>
              </a:spcAft>
              <a:buClr>
                <a:schemeClr val="dk1"/>
              </a:buClr>
              <a:buSzPts val="1400"/>
              <a:buChar char="-"/>
            </a:pPr>
            <a:r>
              <a:rPr lang="en-US"/>
              <a:t>The Global Early Adolescent Study (GEAS):</a:t>
            </a:r>
            <a:r>
              <a:rPr lang="en-US" sz="1300"/>
              <a:t> </a:t>
            </a:r>
            <a:r>
              <a:rPr lang="en-US"/>
              <a:t>Site-specific information is available </a:t>
            </a:r>
            <a:r>
              <a:rPr lang="en-US" u="sng">
                <a:solidFill>
                  <a:srgbClr val="0058B9"/>
                </a:solidFill>
                <a:hlinkClick r:id="rId2">
                  <a:extLst>
                    <a:ext uri="{A12FA001-AC4F-418D-AE19-62706E023703}">
                      <ahyp:hlinkClr val="tx"/>
                    </a:ext>
                  </a:extLst>
                </a:hlinkClick>
              </a:rPr>
              <a:t>here</a:t>
            </a:r>
            <a:r>
              <a:rPr lang="en-US"/>
              <a:t>, all reports (including site-specific reports) are available </a:t>
            </a:r>
            <a:r>
              <a:rPr lang="en-US" u="sng">
                <a:solidFill>
                  <a:srgbClr val="0058B9"/>
                </a:solidFill>
                <a:hlinkClick r:id="rId3">
                  <a:extLst>
                    <a:ext uri="{A12FA001-AC4F-418D-AE19-62706E023703}">
                      <ahyp:hlinkClr val="tx"/>
                    </a:ext>
                  </a:extLst>
                </a:hlinkClick>
              </a:rPr>
              <a:t>here</a:t>
            </a:r>
            <a:r>
              <a:rPr lang="en-US"/>
              <a:t>. </a:t>
            </a:r>
            <a:endParaRPr/>
          </a:p>
          <a:p>
            <a:pPr indent="-317500" lvl="1" marL="914400" rtl="0" algn="l">
              <a:spcBef>
                <a:spcPts val="0"/>
              </a:spcBef>
              <a:spcAft>
                <a:spcPts val="0"/>
              </a:spcAft>
              <a:buClr>
                <a:schemeClr val="dk1"/>
              </a:buClr>
              <a:buSzPts val="1400"/>
              <a:buChar char="-"/>
            </a:pPr>
            <a:r>
              <a:rPr lang="en-US" u="sng">
                <a:solidFill>
                  <a:schemeClr val="hlink"/>
                </a:solidFill>
                <a:hlinkClick r:id="rId4"/>
              </a:rPr>
              <a:t>The Gender and Adolescence: Global Evidence (GAGE). </a:t>
            </a:r>
            <a:endParaRPr/>
          </a:p>
          <a:p>
            <a:pPr indent="-317500" lvl="0" marL="457200" rtl="0" algn="l">
              <a:spcBef>
                <a:spcPts val="0"/>
              </a:spcBef>
              <a:spcAft>
                <a:spcPts val="0"/>
              </a:spcAft>
              <a:buClr>
                <a:schemeClr val="dk1"/>
              </a:buClr>
              <a:buSzPts val="1400"/>
              <a:buChar char="-"/>
            </a:pPr>
            <a:r>
              <a:rPr lang="en-US"/>
              <a:t>Consult this free image bank to select images that may resonate more with your audience. </a:t>
            </a:r>
            <a:r>
              <a:rPr lang="en-US" u="sng">
                <a:solidFill>
                  <a:schemeClr val="hlink"/>
                </a:solidFill>
                <a:hlinkClick r:id="rId5"/>
              </a:rPr>
              <a:t>https://www.imagesofempowerment.org/</a:t>
            </a:r>
            <a:r>
              <a:rPr lang="en-US"/>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Presenter notes: </a:t>
            </a:r>
            <a:endParaRPr/>
          </a:p>
          <a:p>
            <a:pPr indent="-317500" lvl="0" marL="457200" rtl="0" algn="l">
              <a:spcBef>
                <a:spcPts val="0"/>
              </a:spcBef>
              <a:spcAft>
                <a:spcPts val="0"/>
              </a:spcAft>
              <a:buClr>
                <a:schemeClr val="dk1"/>
              </a:buClr>
              <a:buSzPts val="1400"/>
              <a:buChar char="-"/>
            </a:pPr>
            <a:r>
              <a:rPr lang="en-US"/>
              <a:t>Read the insight or ask a participant to read the insight. </a:t>
            </a:r>
            <a:endParaRPr/>
          </a:p>
          <a:p>
            <a:pPr indent="-317500" lvl="0" marL="457200" rtl="0" algn="l">
              <a:spcBef>
                <a:spcPts val="0"/>
              </a:spcBef>
              <a:spcAft>
                <a:spcPts val="0"/>
              </a:spcAft>
              <a:buClr>
                <a:schemeClr val="dk1"/>
              </a:buClr>
              <a:buSzPts val="1400"/>
              <a:buChar char="-"/>
            </a:pPr>
            <a:r>
              <a:rPr lang="en-US"/>
              <a:t>Ask the audience to think about why this matters. </a:t>
            </a:r>
            <a:endParaRPr/>
          </a:p>
          <a:p>
            <a:pPr indent="-317500" lvl="0" marL="457200" rtl="0" algn="l">
              <a:spcBef>
                <a:spcPts val="0"/>
              </a:spcBef>
              <a:spcAft>
                <a:spcPts val="0"/>
              </a:spcAft>
              <a:buClr>
                <a:schemeClr val="dk1"/>
              </a:buClr>
              <a:buSzPts val="1400"/>
              <a:buChar char="-"/>
            </a:pPr>
            <a:r>
              <a:rPr lang="en-US"/>
              <a:t>Ask probing questions: If they aren’t talking to their parents or caregivers, who are they talking to? Their peers? Where are they getting their information from? The internet? </a:t>
            </a:r>
            <a:endParaRPr/>
          </a:p>
          <a:p>
            <a:pPr indent="0" lvl="0" marL="0" rtl="0" algn="l">
              <a:lnSpc>
                <a:spcPct val="100000"/>
              </a:lnSpc>
              <a:spcBef>
                <a:spcPts val="0"/>
              </a:spcBef>
              <a:spcAft>
                <a:spcPts val="0"/>
              </a:spcAft>
              <a:buSzPts val="2200"/>
              <a:buNone/>
            </a:pPr>
            <a:r>
              <a:t/>
            </a:r>
            <a:endParaRPr/>
          </a:p>
        </p:txBody>
      </p:sp>
      <p:sp>
        <p:nvSpPr>
          <p:cNvPr id="439" name="Google Shape;439;g287bbf3d0cb_1_15:notes"/>
          <p:cNvSpPr/>
          <p:nvPr>
            <p:ph idx="2" type="sldImg"/>
          </p:nvPr>
        </p:nvSpPr>
        <p:spPr>
          <a:xfrm>
            <a:off x="1098133" y="1338373"/>
            <a:ext cx="5364000" cy="3605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87bbf3d0cb_1_24:notes"/>
          <p:cNvSpPr txBox="1"/>
          <p:nvPr>
            <p:ph idx="1" type="body"/>
          </p:nvPr>
        </p:nvSpPr>
        <p:spPr>
          <a:xfrm>
            <a:off x="756000" y="5145525"/>
            <a:ext cx="6048000" cy="4210200"/>
          </a:xfrm>
          <a:prstGeom prst="rect">
            <a:avLst/>
          </a:prstGeom>
          <a:noFill/>
          <a:ln>
            <a:noFill/>
          </a:ln>
        </p:spPr>
        <p:txBody>
          <a:bodyPr anchorCtr="0" anchor="t" bIns="50650" lIns="101250" spcFirstLastPara="1" rIns="101250" wrap="square" tIns="50650">
            <a:noAutofit/>
          </a:bodyPr>
          <a:lstStyle/>
          <a:p>
            <a:pPr indent="0" lvl="0" marL="0" rtl="0" algn="l">
              <a:spcBef>
                <a:spcPts val="0"/>
              </a:spcBef>
              <a:spcAft>
                <a:spcPts val="0"/>
              </a:spcAft>
              <a:buClr>
                <a:schemeClr val="dk1"/>
              </a:buClr>
              <a:buSzPts val="1100"/>
              <a:buFont typeface="Arial"/>
              <a:buNone/>
            </a:pPr>
            <a:r>
              <a:rPr lang="en-US"/>
              <a:t>Adaptation notes: </a:t>
            </a:r>
            <a:endParaRPr/>
          </a:p>
          <a:p>
            <a:pPr indent="-317500" lvl="0" marL="457200" rtl="0" algn="l">
              <a:spcBef>
                <a:spcPts val="0"/>
              </a:spcBef>
              <a:spcAft>
                <a:spcPts val="0"/>
              </a:spcAft>
              <a:buClr>
                <a:schemeClr val="dk1"/>
              </a:buClr>
              <a:buSzPts val="1400"/>
              <a:buChar char="-"/>
            </a:pPr>
            <a:r>
              <a:rPr lang="en-US"/>
              <a:t>These statistics are specific to Indonesia. Here are two studies to consult to find information specific to your context:</a:t>
            </a:r>
            <a:endParaRPr/>
          </a:p>
          <a:p>
            <a:pPr indent="-317500" lvl="1" marL="914400" rtl="0" algn="l">
              <a:spcBef>
                <a:spcPts val="0"/>
              </a:spcBef>
              <a:spcAft>
                <a:spcPts val="0"/>
              </a:spcAft>
              <a:buClr>
                <a:schemeClr val="dk1"/>
              </a:buClr>
              <a:buSzPts val="1400"/>
              <a:buChar char="-"/>
            </a:pPr>
            <a:r>
              <a:rPr lang="en-US"/>
              <a:t>The Global Early Adolescent Study (GEAS):</a:t>
            </a:r>
            <a:r>
              <a:rPr lang="en-US" sz="1300"/>
              <a:t> </a:t>
            </a:r>
            <a:r>
              <a:rPr lang="en-US"/>
              <a:t>Site-specific information is available </a:t>
            </a:r>
            <a:r>
              <a:rPr lang="en-US" u="sng">
                <a:solidFill>
                  <a:srgbClr val="0058B9"/>
                </a:solidFill>
                <a:hlinkClick r:id="rId2">
                  <a:extLst>
                    <a:ext uri="{A12FA001-AC4F-418D-AE19-62706E023703}">
                      <ahyp:hlinkClr val="tx"/>
                    </a:ext>
                  </a:extLst>
                </a:hlinkClick>
              </a:rPr>
              <a:t>here</a:t>
            </a:r>
            <a:r>
              <a:rPr lang="en-US"/>
              <a:t>, all reports (including site-specific reports) are available </a:t>
            </a:r>
            <a:r>
              <a:rPr lang="en-US" u="sng">
                <a:solidFill>
                  <a:srgbClr val="0058B9"/>
                </a:solidFill>
                <a:hlinkClick r:id="rId3">
                  <a:extLst>
                    <a:ext uri="{A12FA001-AC4F-418D-AE19-62706E023703}">
                      <ahyp:hlinkClr val="tx"/>
                    </a:ext>
                  </a:extLst>
                </a:hlinkClick>
              </a:rPr>
              <a:t>here</a:t>
            </a:r>
            <a:r>
              <a:rPr lang="en-US"/>
              <a:t>. </a:t>
            </a:r>
            <a:endParaRPr/>
          </a:p>
          <a:p>
            <a:pPr indent="-317500" lvl="1" marL="914400" rtl="0" algn="l">
              <a:spcBef>
                <a:spcPts val="0"/>
              </a:spcBef>
              <a:spcAft>
                <a:spcPts val="0"/>
              </a:spcAft>
              <a:buClr>
                <a:schemeClr val="dk1"/>
              </a:buClr>
              <a:buSzPts val="1400"/>
              <a:buChar char="-"/>
            </a:pPr>
            <a:r>
              <a:rPr lang="en-US" u="sng">
                <a:solidFill>
                  <a:schemeClr val="hlink"/>
                </a:solidFill>
                <a:hlinkClick r:id="rId4"/>
              </a:rPr>
              <a:t>The Gender and Adolescence: Global Evidence (GAGE). </a:t>
            </a:r>
            <a:endParaRPr/>
          </a:p>
          <a:p>
            <a:pPr indent="-317500" lvl="0" marL="457200" rtl="0" algn="l">
              <a:spcBef>
                <a:spcPts val="0"/>
              </a:spcBef>
              <a:spcAft>
                <a:spcPts val="0"/>
              </a:spcAft>
              <a:buClr>
                <a:schemeClr val="dk1"/>
              </a:buClr>
              <a:buSzPts val="1400"/>
              <a:buChar char="-"/>
            </a:pPr>
            <a:r>
              <a:rPr lang="en-US"/>
              <a:t>Note that the original question from the GEAS reads: "Sometimes children feel unsafe or threatened when they are in their neighborhood, on the way to school, or in school. For example, afraid of being attacked, bullied or being hurt. Has this happened to you in the last year?"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Presenter notes: </a:t>
            </a:r>
            <a:endParaRPr/>
          </a:p>
          <a:p>
            <a:pPr indent="-317500" lvl="0" marL="457200" rtl="0" algn="l">
              <a:spcBef>
                <a:spcPts val="0"/>
              </a:spcBef>
              <a:spcAft>
                <a:spcPts val="0"/>
              </a:spcAft>
              <a:buClr>
                <a:schemeClr val="dk1"/>
              </a:buClr>
              <a:buSzPts val="1400"/>
              <a:buChar char="-"/>
            </a:pPr>
            <a:r>
              <a:rPr lang="en-US"/>
              <a:t>“Threatened” in this case could mean </a:t>
            </a:r>
            <a:r>
              <a:rPr lang="en-US"/>
              <a:t>afraid of being attacked, bullied, or hurt in some way.</a:t>
            </a:r>
            <a:endParaRPr/>
          </a:p>
          <a:p>
            <a:pPr indent="-317500" lvl="0" marL="457200" rtl="0" algn="l">
              <a:spcBef>
                <a:spcPts val="0"/>
              </a:spcBef>
              <a:spcAft>
                <a:spcPts val="0"/>
              </a:spcAft>
              <a:buClr>
                <a:schemeClr val="dk1"/>
              </a:buClr>
              <a:buSzPts val="1400"/>
              <a:buChar char="-"/>
            </a:pPr>
            <a:r>
              <a:rPr lang="en-US"/>
              <a:t>Read the insight or ask a participant to read the insight. </a:t>
            </a:r>
            <a:endParaRPr/>
          </a:p>
          <a:p>
            <a:pPr indent="-317500" lvl="0" marL="457200" rtl="0" algn="l">
              <a:spcBef>
                <a:spcPts val="0"/>
              </a:spcBef>
              <a:spcAft>
                <a:spcPts val="0"/>
              </a:spcAft>
              <a:buClr>
                <a:schemeClr val="dk1"/>
              </a:buClr>
              <a:buSzPts val="1400"/>
              <a:buChar char="-"/>
            </a:pPr>
            <a:r>
              <a:rPr lang="en-US"/>
              <a:t>Ask the audience to think about why this matters. </a:t>
            </a:r>
            <a:endParaRPr/>
          </a:p>
          <a:p>
            <a:pPr indent="-317500" lvl="0" marL="457200" rtl="0" algn="l">
              <a:spcBef>
                <a:spcPts val="0"/>
              </a:spcBef>
              <a:spcAft>
                <a:spcPts val="0"/>
              </a:spcAft>
              <a:buClr>
                <a:schemeClr val="dk1"/>
              </a:buClr>
              <a:buSzPts val="1400"/>
              <a:buChar char="-"/>
            </a:pPr>
            <a:r>
              <a:rPr lang="en-US"/>
              <a:t>Ask probing questions: If they aren’t talking to their parents or caregivers, who are they talking to? Their peers? Where are they getting their information from? The internet? </a:t>
            </a:r>
            <a:endParaRPr/>
          </a:p>
          <a:p>
            <a:pPr indent="0" lvl="0" marL="0" rtl="0" algn="l">
              <a:lnSpc>
                <a:spcPct val="100000"/>
              </a:lnSpc>
              <a:spcBef>
                <a:spcPts val="0"/>
              </a:spcBef>
              <a:spcAft>
                <a:spcPts val="0"/>
              </a:spcAft>
              <a:buSzPts val="2200"/>
              <a:buNone/>
            </a:pPr>
            <a:r>
              <a:t/>
            </a:r>
            <a:endParaRPr/>
          </a:p>
        </p:txBody>
      </p:sp>
      <p:sp>
        <p:nvSpPr>
          <p:cNvPr id="448" name="Google Shape;448;g287bbf3d0cb_1_24:notes"/>
          <p:cNvSpPr/>
          <p:nvPr>
            <p:ph idx="2" type="sldImg"/>
          </p:nvPr>
        </p:nvSpPr>
        <p:spPr>
          <a:xfrm>
            <a:off x="1098133" y="1338373"/>
            <a:ext cx="5364000" cy="3605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87bbf3d0cb_1_33:notes"/>
          <p:cNvSpPr txBox="1"/>
          <p:nvPr>
            <p:ph idx="1" type="body"/>
          </p:nvPr>
        </p:nvSpPr>
        <p:spPr>
          <a:xfrm>
            <a:off x="756000" y="5145525"/>
            <a:ext cx="6048000" cy="4210200"/>
          </a:xfrm>
          <a:prstGeom prst="rect">
            <a:avLst/>
          </a:prstGeom>
          <a:noFill/>
          <a:ln>
            <a:noFill/>
          </a:ln>
        </p:spPr>
        <p:txBody>
          <a:bodyPr anchorCtr="0" anchor="t" bIns="50650" lIns="101250" spcFirstLastPara="1" rIns="101250" wrap="square" tIns="50650">
            <a:noAutofit/>
          </a:bodyPr>
          <a:lstStyle/>
          <a:p>
            <a:pPr indent="0" lvl="0" marL="0" rtl="0" algn="l">
              <a:spcBef>
                <a:spcPts val="0"/>
              </a:spcBef>
              <a:spcAft>
                <a:spcPts val="0"/>
              </a:spcAft>
              <a:buClr>
                <a:schemeClr val="dk1"/>
              </a:buClr>
              <a:buSzPts val="1100"/>
              <a:buFont typeface="Arial"/>
              <a:buNone/>
            </a:pPr>
            <a:r>
              <a:rPr lang="en-US"/>
              <a:t>Adaptation notes: </a:t>
            </a:r>
            <a:endParaRPr/>
          </a:p>
          <a:p>
            <a:pPr indent="-317500" lvl="0" marL="457200" rtl="0" algn="l">
              <a:spcBef>
                <a:spcPts val="0"/>
              </a:spcBef>
              <a:spcAft>
                <a:spcPts val="0"/>
              </a:spcAft>
              <a:buClr>
                <a:schemeClr val="dk1"/>
              </a:buClr>
              <a:buSzPts val="1400"/>
              <a:buChar char="-"/>
            </a:pPr>
            <a:r>
              <a:rPr lang="en-US"/>
              <a:t>These statistics are specific to Indonesia. Here are two studies to consult to find information specific to your context:</a:t>
            </a:r>
            <a:endParaRPr/>
          </a:p>
          <a:p>
            <a:pPr indent="-317500" lvl="1" marL="914400" rtl="0" algn="l">
              <a:spcBef>
                <a:spcPts val="0"/>
              </a:spcBef>
              <a:spcAft>
                <a:spcPts val="0"/>
              </a:spcAft>
              <a:buClr>
                <a:schemeClr val="dk1"/>
              </a:buClr>
              <a:buSzPts val="1400"/>
              <a:buChar char="-"/>
            </a:pPr>
            <a:r>
              <a:rPr lang="en-US"/>
              <a:t>The Global Early Adolescent Study (GEAS):</a:t>
            </a:r>
            <a:r>
              <a:rPr lang="en-US" sz="1300"/>
              <a:t> </a:t>
            </a:r>
            <a:r>
              <a:rPr lang="en-US"/>
              <a:t>Site-specific information is available </a:t>
            </a:r>
            <a:r>
              <a:rPr lang="en-US" u="sng">
                <a:solidFill>
                  <a:srgbClr val="0058B9"/>
                </a:solidFill>
                <a:hlinkClick r:id="rId2">
                  <a:extLst>
                    <a:ext uri="{A12FA001-AC4F-418D-AE19-62706E023703}">
                      <ahyp:hlinkClr val="tx"/>
                    </a:ext>
                  </a:extLst>
                </a:hlinkClick>
              </a:rPr>
              <a:t>here</a:t>
            </a:r>
            <a:r>
              <a:rPr lang="en-US"/>
              <a:t>, all reports (including site-specific reports) are available </a:t>
            </a:r>
            <a:r>
              <a:rPr lang="en-US" u="sng">
                <a:solidFill>
                  <a:srgbClr val="0058B9"/>
                </a:solidFill>
                <a:hlinkClick r:id="rId3">
                  <a:extLst>
                    <a:ext uri="{A12FA001-AC4F-418D-AE19-62706E023703}">
                      <ahyp:hlinkClr val="tx"/>
                    </a:ext>
                  </a:extLst>
                </a:hlinkClick>
              </a:rPr>
              <a:t>here</a:t>
            </a:r>
            <a:r>
              <a:rPr lang="en-US"/>
              <a:t>. </a:t>
            </a:r>
            <a:endParaRPr/>
          </a:p>
          <a:p>
            <a:pPr indent="-317500" lvl="1" marL="914400" rtl="0" algn="l">
              <a:spcBef>
                <a:spcPts val="0"/>
              </a:spcBef>
              <a:spcAft>
                <a:spcPts val="0"/>
              </a:spcAft>
              <a:buClr>
                <a:schemeClr val="dk1"/>
              </a:buClr>
              <a:buSzPts val="1400"/>
              <a:buChar char="-"/>
            </a:pPr>
            <a:r>
              <a:rPr lang="en-US" u="sng">
                <a:solidFill>
                  <a:schemeClr val="hlink"/>
                </a:solidFill>
                <a:hlinkClick r:id="rId4"/>
              </a:rPr>
              <a:t>The Gender and Adolescence: Global Evidence (GAGE). </a:t>
            </a:r>
            <a:endParaRPr/>
          </a:p>
          <a:p>
            <a:pPr indent="-317500" lvl="0" marL="457200" rtl="0" algn="l">
              <a:spcBef>
                <a:spcPts val="0"/>
              </a:spcBef>
              <a:spcAft>
                <a:spcPts val="0"/>
              </a:spcAft>
              <a:buClr>
                <a:schemeClr val="dk1"/>
              </a:buClr>
              <a:buSzPts val="1400"/>
              <a:buChar char="-"/>
            </a:pPr>
            <a:r>
              <a:rPr lang="en-US"/>
              <a:t>Consult this free image bank to select images that may resonate more with your audience. </a:t>
            </a:r>
            <a:r>
              <a:rPr lang="en-US" u="sng">
                <a:solidFill>
                  <a:schemeClr val="hlink"/>
                </a:solidFill>
                <a:hlinkClick r:id="rId5"/>
              </a:rPr>
              <a:t>https://www.imagesofempowerment.org/</a:t>
            </a:r>
            <a:r>
              <a:rPr lang="en-US"/>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Presenter notes: </a:t>
            </a:r>
            <a:endParaRPr/>
          </a:p>
          <a:p>
            <a:pPr indent="-317500" lvl="0" marL="457200" rtl="0" algn="l">
              <a:spcBef>
                <a:spcPts val="0"/>
              </a:spcBef>
              <a:spcAft>
                <a:spcPts val="0"/>
              </a:spcAft>
              <a:buClr>
                <a:schemeClr val="dk1"/>
              </a:buClr>
              <a:buSzPts val="1400"/>
              <a:buChar char="-"/>
            </a:pPr>
            <a:r>
              <a:rPr lang="en-US"/>
              <a:t>Read the insight or ask a participant to read the insight. </a:t>
            </a:r>
            <a:endParaRPr/>
          </a:p>
          <a:p>
            <a:pPr indent="-317500" lvl="0" marL="457200" rtl="0" algn="l">
              <a:spcBef>
                <a:spcPts val="0"/>
              </a:spcBef>
              <a:spcAft>
                <a:spcPts val="0"/>
              </a:spcAft>
              <a:buClr>
                <a:schemeClr val="dk1"/>
              </a:buClr>
              <a:buSzPts val="1400"/>
              <a:buChar char="-"/>
            </a:pPr>
            <a:r>
              <a:rPr lang="en-US"/>
              <a:t>Ask the audience to think about why this matters. </a:t>
            </a:r>
            <a:endParaRPr/>
          </a:p>
          <a:p>
            <a:pPr indent="-317500" lvl="0" marL="457200" rtl="0" algn="l">
              <a:spcBef>
                <a:spcPts val="0"/>
              </a:spcBef>
              <a:spcAft>
                <a:spcPts val="0"/>
              </a:spcAft>
              <a:buClr>
                <a:schemeClr val="dk1"/>
              </a:buClr>
              <a:buSzPts val="1400"/>
              <a:buChar char="-"/>
            </a:pPr>
            <a:r>
              <a:rPr lang="en-US"/>
              <a:t>Ask probing questions: If they aren’t talking to their parents or caregivers, who are they talking to? Their peers? Where are they getting their information from? The internet? </a:t>
            </a:r>
            <a:endParaRPr/>
          </a:p>
          <a:p>
            <a:pPr indent="0" lvl="0" marL="0" rtl="0" algn="l">
              <a:lnSpc>
                <a:spcPct val="100000"/>
              </a:lnSpc>
              <a:spcBef>
                <a:spcPts val="0"/>
              </a:spcBef>
              <a:spcAft>
                <a:spcPts val="0"/>
              </a:spcAft>
              <a:buSzPts val="2200"/>
              <a:buNone/>
            </a:pPr>
            <a:r>
              <a:t/>
            </a:r>
            <a:endParaRPr/>
          </a:p>
        </p:txBody>
      </p:sp>
      <p:sp>
        <p:nvSpPr>
          <p:cNvPr id="454" name="Google Shape;454;g287bbf3d0cb_1_33:notes"/>
          <p:cNvSpPr/>
          <p:nvPr>
            <p:ph idx="2" type="sldImg"/>
          </p:nvPr>
        </p:nvSpPr>
        <p:spPr>
          <a:xfrm>
            <a:off x="1098133" y="1338373"/>
            <a:ext cx="5364000" cy="3605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87bbf3d0cb_1_42:notes"/>
          <p:cNvSpPr txBox="1"/>
          <p:nvPr>
            <p:ph idx="1" type="body"/>
          </p:nvPr>
        </p:nvSpPr>
        <p:spPr>
          <a:xfrm>
            <a:off x="756000" y="5145525"/>
            <a:ext cx="6048000" cy="4210200"/>
          </a:xfrm>
          <a:prstGeom prst="rect">
            <a:avLst/>
          </a:prstGeom>
          <a:noFill/>
          <a:ln>
            <a:noFill/>
          </a:ln>
        </p:spPr>
        <p:txBody>
          <a:bodyPr anchorCtr="0" anchor="t" bIns="50650" lIns="101250" spcFirstLastPara="1" rIns="101250" wrap="square" tIns="50650">
            <a:noAutofit/>
          </a:bodyPr>
          <a:lstStyle/>
          <a:p>
            <a:pPr indent="0" lvl="0" marL="0" rtl="0" algn="l">
              <a:spcBef>
                <a:spcPts val="0"/>
              </a:spcBef>
              <a:spcAft>
                <a:spcPts val="0"/>
              </a:spcAft>
              <a:buClr>
                <a:schemeClr val="dk1"/>
              </a:buClr>
              <a:buSzPts val="1100"/>
              <a:buFont typeface="Arial"/>
              <a:buNone/>
            </a:pPr>
            <a:r>
              <a:rPr lang="en-US"/>
              <a:t>Adaptation notes: </a:t>
            </a:r>
            <a:endParaRPr/>
          </a:p>
          <a:p>
            <a:pPr indent="-317500" lvl="0" marL="457200" rtl="0" algn="l">
              <a:spcBef>
                <a:spcPts val="0"/>
              </a:spcBef>
              <a:spcAft>
                <a:spcPts val="0"/>
              </a:spcAft>
              <a:buClr>
                <a:schemeClr val="dk1"/>
              </a:buClr>
              <a:buSzPts val="1400"/>
              <a:buChar char="-"/>
            </a:pPr>
            <a:r>
              <a:rPr lang="en-US"/>
              <a:t>These statistics are specific to Indonesia. Here are two studies to consult to find information specific to your context:</a:t>
            </a:r>
            <a:endParaRPr/>
          </a:p>
          <a:p>
            <a:pPr indent="-317500" lvl="1" marL="914400" rtl="0" algn="l">
              <a:spcBef>
                <a:spcPts val="0"/>
              </a:spcBef>
              <a:spcAft>
                <a:spcPts val="0"/>
              </a:spcAft>
              <a:buClr>
                <a:schemeClr val="dk1"/>
              </a:buClr>
              <a:buSzPts val="1400"/>
              <a:buChar char="-"/>
            </a:pPr>
            <a:r>
              <a:rPr lang="en-US"/>
              <a:t>The Global Early Adolescent Study (GEAS):</a:t>
            </a:r>
            <a:r>
              <a:rPr lang="en-US" sz="1300"/>
              <a:t> </a:t>
            </a:r>
            <a:r>
              <a:rPr lang="en-US"/>
              <a:t>Site-specific information is available </a:t>
            </a:r>
            <a:r>
              <a:rPr lang="en-US" u="sng">
                <a:solidFill>
                  <a:srgbClr val="0058B9"/>
                </a:solidFill>
                <a:hlinkClick r:id="rId2">
                  <a:extLst>
                    <a:ext uri="{A12FA001-AC4F-418D-AE19-62706E023703}">
                      <ahyp:hlinkClr val="tx"/>
                    </a:ext>
                  </a:extLst>
                </a:hlinkClick>
              </a:rPr>
              <a:t>here</a:t>
            </a:r>
            <a:r>
              <a:rPr lang="en-US"/>
              <a:t>, all reports (including site-specific reports) are available </a:t>
            </a:r>
            <a:r>
              <a:rPr lang="en-US" u="sng">
                <a:solidFill>
                  <a:srgbClr val="0058B9"/>
                </a:solidFill>
                <a:hlinkClick r:id="rId3">
                  <a:extLst>
                    <a:ext uri="{A12FA001-AC4F-418D-AE19-62706E023703}">
                      <ahyp:hlinkClr val="tx"/>
                    </a:ext>
                  </a:extLst>
                </a:hlinkClick>
              </a:rPr>
              <a:t>here</a:t>
            </a:r>
            <a:r>
              <a:rPr lang="en-US"/>
              <a:t>. </a:t>
            </a:r>
            <a:endParaRPr/>
          </a:p>
          <a:p>
            <a:pPr indent="-317500" lvl="1" marL="914400" rtl="0" algn="l">
              <a:spcBef>
                <a:spcPts val="0"/>
              </a:spcBef>
              <a:spcAft>
                <a:spcPts val="0"/>
              </a:spcAft>
              <a:buClr>
                <a:schemeClr val="dk1"/>
              </a:buClr>
              <a:buSzPts val="1400"/>
              <a:buChar char="-"/>
            </a:pPr>
            <a:r>
              <a:rPr lang="en-US" u="sng">
                <a:solidFill>
                  <a:schemeClr val="hlink"/>
                </a:solidFill>
                <a:hlinkClick r:id="rId4"/>
              </a:rPr>
              <a:t>The Gender and Adolescence: Global Evidence (GAGE).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Presenter notes: </a:t>
            </a:r>
            <a:endParaRPr/>
          </a:p>
          <a:p>
            <a:pPr indent="-317500" lvl="0" marL="457200" rtl="0" algn="l">
              <a:spcBef>
                <a:spcPts val="0"/>
              </a:spcBef>
              <a:spcAft>
                <a:spcPts val="0"/>
              </a:spcAft>
              <a:buClr>
                <a:schemeClr val="dk1"/>
              </a:buClr>
              <a:buSzPts val="1400"/>
              <a:buChar char="-"/>
            </a:pPr>
            <a:r>
              <a:rPr lang="en-US"/>
              <a:t>Read the insight or ask a participant to read the insight. </a:t>
            </a:r>
            <a:endParaRPr/>
          </a:p>
          <a:p>
            <a:pPr indent="-317500" lvl="0" marL="457200" rtl="0" algn="l">
              <a:spcBef>
                <a:spcPts val="0"/>
              </a:spcBef>
              <a:spcAft>
                <a:spcPts val="0"/>
              </a:spcAft>
              <a:buClr>
                <a:schemeClr val="dk1"/>
              </a:buClr>
              <a:buSzPts val="1400"/>
              <a:buChar char="-"/>
            </a:pPr>
            <a:r>
              <a:rPr lang="en-US"/>
              <a:t>Ask the audience to think about why this matters. </a:t>
            </a:r>
            <a:endParaRPr/>
          </a:p>
          <a:p>
            <a:pPr indent="-317500" lvl="0" marL="457200" rtl="0" algn="l">
              <a:spcBef>
                <a:spcPts val="0"/>
              </a:spcBef>
              <a:spcAft>
                <a:spcPts val="0"/>
              </a:spcAft>
              <a:buClr>
                <a:schemeClr val="dk1"/>
              </a:buClr>
              <a:buSzPts val="1400"/>
              <a:buChar char="-"/>
            </a:pPr>
            <a:r>
              <a:rPr lang="en-US"/>
              <a:t>Ask probing questions: If they aren’t talking to their parents or caregivers, who are they talking to? Their peers? Where are they getting their information from? The internet? </a:t>
            </a:r>
            <a:endParaRPr/>
          </a:p>
          <a:p>
            <a:pPr indent="0" lvl="0" marL="0" rtl="0" algn="l">
              <a:lnSpc>
                <a:spcPct val="100000"/>
              </a:lnSpc>
              <a:spcBef>
                <a:spcPts val="0"/>
              </a:spcBef>
              <a:spcAft>
                <a:spcPts val="0"/>
              </a:spcAft>
              <a:buSzPts val="2200"/>
              <a:buNone/>
            </a:pPr>
            <a:r>
              <a:t/>
            </a:r>
            <a:endParaRPr/>
          </a:p>
        </p:txBody>
      </p:sp>
      <p:sp>
        <p:nvSpPr>
          <p:cNvPr id="463" name="Google Shape;463;g287bbf3d0cb_1_42:notes"/>
          <p:cNvSpPr/>
          <p:nvPr>
            <p:ph idx="2" type="sldImg"/>
          </p:nvPr>
        </p:nvSpPr>
        <p:spPr>
          <a:xfrm>
            <a:off x="1098133" y="1338373"/>
            <a:ext cx="5364000" cy="3605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87bbf3d0cb_1_47:notes"/>
          <p:cNvSpPr txBox="1"/>
          <p:nvPr>
            <p:ph idx="1" type="body"/>
          </p:nvPr>
        </p:nvSpPr>
        <p:spPr>
          <a:xfrm>
            <a:off x="756000" y="5145525"/>
            <a:ext cx="6048000" cy="4210200"/>
          </a:xfrm>
          <a:prstGeom prst="rect">
            <a:avLst/>
          </a:prstGeom>
          <a:noFill/>
          <a:ln>
            <a:noFill/>
          </a:ln>
        </p:spPr>
        <p:txBody>
          <a:bodyPr anchorCtr="0" anchor="t" bIns="50650" lIns="101250" spcFirstLastPara="1" rIns="101250" wrap="square" tIns="50650">
            <a:noAutofit/>
          </a:bodyPr>
          <a:lstStyle/>
          <a:p>
            <a:pPr indent="0" lvl="0" marL="0" rtl="0" algn="l">
              <a:spcBef>
                <a:spcPts val="0"/>
              </a:spcBef>
              <a:spcAft>
                <a:spcPts val="0"/>
              </a:spcAft>
              <a:buClr>
                <a:schemeClr val="dk1"/>
              </a:buClr>
              <a:buSzPts val="1100"/>
              <a:buFont typeface="Arial"/>
              <a:buNone/>
            </a:pPr>
            <a:r>
              <a:rPr lang="en-US"/>
              <a:t>Adaptation notes: </a:t>
            </a:r>
            <a:endParaRPr/>
          </a:p>
          <a:p>
            <a:pPr indent="-317500" lvl="0" marL="457200" rtl="0" algn="l">
              <a:spcBef>
                <a:spcPts val="0"/>
              </a:spcBef>
              <a:spcAft>
                <a:spcPts val="0"/>
              </a:spcAft>
              <a:buClr>
                <a:schemeClr val="dk1"/>
              </a:buClr>
              <a:buSzPts val="1400"/>
              <a:buChar char="-"/>
            </a:pPr>
            <a:r>
              <a:rPr lang="en-US"/>
              <a:t>These statistics are specific to Indonesia. Here are two studies to consult to find information specific to your context:</a:t>
            </a:r>
            <a:endParaRPr/>
          </a:p>
          <a:p>
            <a:pPr indent="-317500" lvl="1" marL="914400" rtl="0" algn="l">
              <a:spcBef>
                <a:spcPts val="0"/>
              </a:spcBef>
              <a:spcAft>
                <a:spcPts val="0"/>
              </a:spcAft>
              <a:buClr>
                <a:schemeClr val="dk1"/>
              </a:buClr>
              <a:buSzPts val="1400"/>
              <a:buChar char="-"/>
            </a:pPr>
            <a:r>
              <a:rPr lang="en-US"/>
              <a:t>The Global Early Adolescent Study (GEAS):</a:t>
            </a:r>
            <a:r>
              <a:rPr lang="en-US" sz="1300"/>
              <a:t> </a:t>
            </a:r>
            <a:r>
              <a:rPr lang="en-US"/>
              <a:t>Site-specific information is available </a:t>
            </a:r>
            <a:r>
              <a:rPr lang="en-US" u="sng">
                <a:solidFill>
                  <a:srgbClr val="0058B9"/>
                </a:solidFill>
                <a:hlinkClick r:id="rId2">
                  <a:extLst>
                    <a:ext uri="{A12FA001-AC4F-418D-AE19-62706E023703}">
                      <ahyp:hlinkClr val="tx"/>
                    </a:ext>
                  </a:extLst>
                </a:hlinkClick>
              </a:rPr>
              <a:t>here</a:t>
            </a:r>
            <a:r>
              <a:rPr lang="en-US"/>
              <a:t>, all reports (including site-specific reports) are available </a:t>
            </a:r>
            <a:r>
              <a:rPr lang="en-US" u="sng">
                <a:solidFill>
                  <a:srgbClr val="0058B9"/>
                </a:solidFill>
                <a:hlinkClick r:id="rId3">
                  <a:extLst>
                    <a:ext uri="{A12FA001-AC4F-418D-AE19-62706E023703}">
                      <ahyp:hlinkClr val="tx"/>
                    </a:ext>
                  </a:extLst>
                </a:hlinkClick>
              </a:rPr>
              <a:t>here</a:t>
            </a:r>
            <a:r>
              <a:rPr lang="en-US"/>
              <a:t>. </a:t>
            </a:r>
            <a:endParaRPr/>
          </a:p>
          <a:p>
            <a:pPr indent="-317500" lvl="1" marL="914400" rtl="0" algn="l">
              <a:spcBef>
                <a:spcPts val="0"/>
              </a:spcBef>
              <a:spcAft>
                <a:spcPts val="0"/>
              </a:spcAft>
              <a:buClr>
                <a:schemeClr val="dk1"/>
              </a:buClr>
              <a:buSzPts val="1400"/>
              <a:buChar char="-"/>
            </a:pPr>
            <a:r>
              <a:rPr lang="en-US" u="sng">
                <a:solidFill>
                  <a:schemeClr val="hlink"/>
                </a:solidFill>
                <a:hlinkClick r:id="rId4"/>
              </a:rPr>
              <a:t>The Gender and Adolescence: Global Evidence (GAGE). </a:t>
            </a:r>
            <a:endParaRPr/>
          </a:p>
          <a:p>
            <a:pPr indent="-317500" lvl="0" marL="457200" rtl="0" algn="l">
              <a:spcBef>
                <a:spcPts val="0"/>
              </a:spcBef>
              <a:spcAft>
                <a:spcPts val="0"/>
              </a:spcAft>
              <a:buClr>
                <a:schemeClr val="dk1"/>
              </a:buClr>
              <a:buSzPts val="1400"/>
              <a:buChar char="-"/>
            </a:pPr>
            <a:r>
              <a:rPr lang="en-US"/>
              <a:t>Consult this free image bank to select images that may resonate more with your audience. </a:t>
            </a:r>
            <a:r>
              <a:rPr lang="en-US" u="sng">
                <a:solidFill>
                  <a:schemeClr val="hlink"/>
                </a:solidFill>
                <a:hlinkClick r:id="rId5"/>
              </a:rPr>
              <a:t>https://www.imagesofempowerment.org/</a:t>
            </a:r>
            <a:r>
              <a:rPr lang="en-US"/>
              <a:t> </a:t>
            </a:r>
            <a:endParaRPr/>
          </a:p>
          <a:p>
            <a:pPr indent="-317500" lvl="0" marL="457200" rtl="0" algn="l">
              <a:spcBef>
                <a:spcPts val="0"/>
              </a:spcBef>
              <a:spcAft>
                <a:spcPts val="0"/>
              </a:spcAft>
              <a:buClr>
                <a:schemeClr val="dk1"/>
              </a:buClr>
              <a:buSzPts val="1400"/>
              <a:buChar char="-"/>
            </a:pPr>
            <a:r>
              <a:rPr lang="en-US"/>
              <a:t>Note that the GEAS question on teasing victimization does not specify who, but says “someone.”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Presenter notes: </a:t>
            </a:r>
            <a:endParaRPr/>
          </a:p>
          <a:p>
            <a:pPr indent="-317500" lvl="0" marL="457200" rtl="0" algn="l">
              <a:spcBef>
                <a:spcPts val="0"/>
              </a:spcBef>
              <a:spcAft>
                <a:spcPts val="0"/>
              </a:spcAft>
              <a:buClr>
                <a:schemeClr val="dk1"/>
              </a:buClr>
              <a:buSzPts val="1400"/>
              <a:buChar char="-"/>
            </a:pPr>
            <a:r>
              <a:rPr lang="en-US"/>
              <a:t>Read the insight or ask a participant to read the insight. </a:t>
            </a:r>
            <a:endParaRPr/>
          </a:p>
          <a:p>
            <a:pPr indent="-317500" lvl="0" marL="457200" rtl="0" algn="l">
              <a:spcBef>
                <a:spcPts val="0"/>
              </a:spcBef>
              <a:spcAft>
                <a:spcPts val="0"/>
              </a:spcAft>
              <a:buClr>
                <a:schemeClr val="dk1"/>
              </a:buClr>
              <a:buSzPts val="1400"/>
              <a:buChar char="-"/>
            </a:pPr>
            <a:r>
              <a:rPr lang="en-US"/>
              <a:t>Ask the audience to think about why this matters. </a:t>
            </a:r>
            <a:endParaRPr/>
          </a:p>
          <a:p>
            <a:pPr indent="-317500" lvl="0" marL="457200" rtl="0" algn="l">
              <a:spcBef>
                <a:spcPts val="0"/>
              </a:spcBef>
              <a:spcAft>
                <a:spcPts val="0"/>
              </a:spcAft>
              <a:buClr>
                <a:schemeClr val="dk1"/>
              </a:buClr>
              <a:buSzPts val="1400"/>
              <a:buChar char="-"/>
            </a:pPr>
            <a:r>
              <a:rPr lang="en-US"/>
              <a:t>Ask probing questions: If they aren’t talking to their parents or caregivers, who are they talking to? Their peers? Where are they getting their information from? The internet? </a:t>
            </a:r>
            <a:endParaRPr/>
          </a:p>
          <a:p>
            <a:pPr indent="0" lvl="0" marL="0" rtl="0" algn="l">
              <a:lnSpc>
                <a:spcPct val="100000"/>
              </a:lnSpc>
              <a:spcBef>
                <a:spcPts val="0"/>
              </a:spcBef>
              <a:spcAft>
                <a:spcPts val="0"/>
              </a:spcAft>
              <a:buSzPts val="2200"/>
              <a:buNone/>
            </a:pPr>
            <a:r>
              <a:t/>
            </a:r>
            <a:endParaRPr/>
          </a:p>
        </p:txBody>
      </p:sp>
      <p:sp>
        <p:nvSpPr>
          <p:cNvPr id="469" name="Google Shape;469;g287bbf3d0cb_1_47:notes"/>
          <p:cNvSpPr/>
          <p:nvPr>
            <p:ph idx="2" type="sldImg"/>
          </p:nvPr>
        </p:nvSpPr>
        <p:spPr>
          <a:xfrm>
            <a:off x="1098133" y="1338373"/>
            <a:ext cx="5364000" cy="3605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87bbf3d0cb_1_56:notes"/>
          <p:cNvSpPr txBox="1"/>
          <p:nvPr>
            <p:ph idx="1" type="body"/>
          </p:nvPr>
        </p:nvSpPr>
        <p:spPr>
          <a:xfrm>
            <a:off x="756000" y="5145525"/>
            <a:ext cx="6048000" cy="4210200"/>
          </a:xfrm>
          <a:prstGeom prst="rect">
            <a:avLst/>
          </a:prstGeom>
          <a:noFill/>
          <a:ln>
            <a:noFill/>
          </a:ln>
        </p:spPr>
        <p:txBody>
          <a:bodyPr anchorCtr="0" anchor="t" bIns="50650" lIns="101250" spcFirstLastPara="1" rIns="101250" wrap="square" tIns="50650">
            <a:noAutofit/>
          </a:bodyPr>
          <a:lstStyle/>
          <a:p>
            <a:pPr indent="0" lvl="0" marL="0" rtl="0" algn="l">
              <a:spcBef>
                <a:spcPts val="0"/>
              </a:spcBef>
              <a:spcAft>
                <a:spcPts val="0"/>
              </a:spcAft>
              <a:buClr>
                <a:schemeClr val="dk1"/>
              </a:buClr>
              <a:buSzPts val="1100"/>
              <a:buFont typeface="Arial"/>
              <a:buNone/>
            </a:pPr>
            <a:r>
              <a:rPr lang="en-US"/>
              <a:t>Adaptation notes: </a:t>
            </a:r>
            <a:endParaRPr/>
          </a:p>
          <a:p>
            <a:pPr indent="-317500" lvl="0" marL="457200" rtl="0" algn="l">
              <a:spcBef>
                <a:spcPts val="0"/>
              </a:spcBef>
              <a:spcAft>
                <a:spcPts val="0"/>
              </a:spcAft>
              <a:buClr>
                <a:schemeClr val="dk1"/>
              </a:buClr>
              <a:buSzPts val="1400"/>
              <a:buChar char="-"/>
            </a:pPr>
            <a:r>
              <a:rPr lang="en-US"/>
              <a:t>These statistics are specific to Indonesia. Here are two studies to consult to find information specific to your context:</a:t>
            </a:r>
            <a:endParaRPr/>
          </a:p>
          <a:p>
            <a:pPr indent="-317500" lvl="1" marL="914400" rtl="0" algn="l">
              <a:spcBef>
                <a:spcPts val="0"/>
              </a:spcBef>
              <a:spcAft>
                <a:spcPts val="0"/>
              </a:spcAft>
              <a:buClr>
                <a:schemeClr val="dk1"/>
              </a:buClr>
              <a:buSzPts val="1400"/>
              <a:buChar char="-"/>
            </a:pPr>
            <a:r>
              <a:rPr lang="en-US"/>
              <a:t>The Global Early Adolescent Study (GEAS):</a:t>
            </a:r>
            <a:r>
              <a:rPr lang="en-US" sz="1300"/>
              <a:t> </a:t>
            </a:r>
            <a:r>
              <a:rPr lang="en-US"/>
              <a:t>Site-specific information is available </a:t>
            </a:r>
            <a:r>
              <a:rPr lang="en-US" u="sng">
                <a:solidFill>
                  <a:srgbClr val="0058B9"/>
                </a:solidFill>
                <a:hlinkClick r:id="rId2">
                  <a:extLst>
                    <a:ext uri="{A12FA001-AC4F-418D-AE19-62706E023703}">
                      <ahyp:hlinkClr val="tx"/>
                    </a:ext>
                  </a:extLst>
                </a:hlinkClick>
              </a:rPr>
              <a:t>here</a:t>
            </a:r>
            <a:r>
              <a:rPr lang="en-US"/>
              <a:t>, all reports (including site-specific reports) are available </a:t>
            </a:r>
            <a:r>
              <a:rPr lang="en-US" u="sng">
                <a:solidFill>
                  <a:srgbClr val="0058B9"/>
                </a:solidFill>
                <a:hlinkClick r:id="rId3">
                  <a:extLst>
                    <a:ext uri="{A12FA001-AC4F-418D-AE19-62706E023703}">
                      <ahyp:hlinkClr val="tx"/>
                    </a:ext>
                  </a:extLst>
                </a:hlinkClick>
              </a:rPr>
              <a:t>here</a:t>
            </a:r>
            <a:r>
              <a:rPr lang="en-US"/>
              <a:t>. </a:t>
            </a:r>
            <a:endParaRPr/>
          </a:p>
          <a:p>
            <a:pPr indent="-317500" lvl="1" marL="914400" rtl="0" algn="l">
              <a:spcBef>
                <a:spcPts val="0"/>
              </a:spcBef>
              <a:spcAft>
                <a:spcPts val="0"/>
              </a:spcAft>
              <a:buClr>
                <a:schemeClr val="dk1"/>
              </a:buClr>
              <a:buSzPts val="1400"/>
              <a:buChar char="-"/>
            </a:pPr>
            <a:r>
              <a:rPr lang="en-US" u="sng">
                <a:solidFill>
                  <a:schemeClr val="hlink"/>
                </a:solidFill>
                <a:hlinkClick r:id="rId4"/>
              </a:rPr>
              <a:t>The Gender and Adolescence: Global Evidence (GAGE).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Presenter notes: </a:t>
            </a:r>
            <a:endParaRPr/>
          </a:p>
          <a:p>
            <a:pPr indent="-317500" lvl="0" marL="457200" rtl="0" algn="l">
              <a:spcBef>
                <a:spcPts val="0"/>
              </a:spcBef>
              <a:spcAft>
                <a:spcPts val="0"/>
              </a:spcAft>
              <a:buClr>
                <a:schemeClr val="dk1"/>
              </a:buClr>
              <a:buSzPts val="1400"/>
              <a:buChar char="-"/>
            </a:pPr>
            <a:r>
              <a:rPr lang="en-US"/>
              <a:t>Read the insight or ask a participant to read the insight. </a:t>
            </a:r>
            <a:endParaRPr/>
          </a:p>
          <a:p>
            <a:pPr indent="-317500" lvl="0" marL="457200" rtl="0" algn="l">
              <a:spcBef>
                <a:spcPts val="0"/>
              </a:spcBef>
              <a:spcAft>
                <a:spcPts val="0"/>
              </a:spcAft>
              <a:buClr>
                <a:schemeClr val="dk1"/>
              </a:buClr>
              <a:buSzPts val="1400"/>
              <a:buChar char="-"/>
            </a:pPr>
            <a:r>
              <a:rPr lang="en-US"/>
              <a:t>Unequal beliefs about traits refers to boys’ being tough and needing to be strong, while girls should be humble and need protection</a:t>
            </a:r>
            <a:endParaRPr/>
          </a:p>
          <a:p>
            <a:pPr indent="-317500" lvl="0" marL="457200" rtl="0" algn="l">
              <a:spcBef>
                <a:spcPts val="0"/>
              </a:spcBef>
              <a:spcAft>
                <a:spcPts val="0"/>
              </a:spcAft>
              <a:buClr>
                <a:schemeClr val="dk1"/>
              </a:buClr>
              <a:buSzPts val="1400"/>
              <a:buChar char="-"/>
            </a:pPr>
            <a:r>
              <a:rPr lang="en-US"/>
              <a:t>Ask the audience to think about why this matters. </a:t>
            </a:r>
            <a:endParaRPr/>
          </a:p>
          <a:p>
            <a:pPr indent="-317500" lvl="0" marL="457200" rtl="0" algn="l">
              <a:spcBef>
                <a:spcPts val="0"/>
              </a:spcBef>
              <a:spcAft>
                <a:spcPts val="0"/>
              </a:spcAft>
              <a:buClr>
                <a:schemeClr val="dk1"/>
              </a:buClr>
              <a:buSzPts val="1400"/>
              <a:buChar char="-"/>
            </a:pPr>
            <a:r>
              <a:rPr lang="en-US"/>
              <a:t>Ask probing questions: If they aren’t talking to their parents or caregivers, who are they talking to? Their peers? Where are they getting their information from? The internet? </a:t>
            </a:r>
            <a:endParaRPr/>
          </a:p>
          <a:p>
            <a:pPr indent="0" lvl="0" marL="0" rtl="0" algn="l">
              <a:lnSpc>
                <a:spcPct val="100000"/>
              </a:lnSpc>
              <a:spcBef>
                <a:spcPts val="0"/>
              </a:spcBef>
              <a:spcAft>
                <a:spcPts val="0"/>
              </a:spcAft>
              <a:buSzPts val="2200"/>
              <a:buNone/>
            </a:pPr>
            <a:r>
              <a:t/>
            </a:r>
            <a:endParaRPr/>
          </a:p>
        </p:txBody>
      </p:sp>
      <p:sp>
        <p:nvSpPr>
          <p:cNvPr id="478" name="Google Shape;478;g287bbf3d0cb_1_56:notes"/>
          <p:cNvSpPr/>
          <p:nvPr>
            <p:ph idx="2" type="sldImg"/>
          </p:nvPr>
        </p:nvSpPr>
        <p:spPr>
          <a:xfrm>
            <a:off x="1098133" y="1338373"/>
            <a:ext cx="5364000" cy="3605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87bbf3d0cb_1_61:notes"/>
          <p:cNvSpPr txBox="1"/>
          <p:nvPr>
            <p:ph idx="1" type="body"/>
          </p:nvPr>
        </p:nvSpPr>
        <p:spPr>
          <a:xfrm>
            <a:off x="756000" y="5145525"/>
            <a:ext cx="6048000" cy="4210200"/>
          </a:xfrm>
          <a:prstGeom prst="rect">
            <a:avLst/>
          </a:prstGeom>
          <a:noFill/>
          <a:ln>
            <a:noFill/>
          </a:ln>
        </p:spPr>
        <p:txBody>
          <a:bodyPr anchorCtr="0" anchor="t" bIns="50650" lIns="101250" spcFirstLastPara="1" rIns="101250" wrap="square" tIns="50650">
            <a:noAutofit/>
          </a:bodyPr>
          <a:lstStyle/>
          <a:p>
            <a:pPr indent="0" lvl="0" marL="0" rtl="0" algn="l">
              <a:spcBef>
                <a:spcPts val="0"/>
              </a:spcBef>
              <a:spcAft>
                <a:spcPts val="0"/>
              </a:spcAft>
              <a:buClr>
                <a:schemeClr val="dk1"/>
              </a:buClr>
              <a:buSzPts val="1100"/>
              <a:buFont typeface="Arial"/>
              <a:buNone/>
            </a:pPr>
            <a:r>
              <a:rPr lang="en-US"/>
              <a:t>Adaptation notes: </a:t>
            </a:r>
            <a:endParaRPr/>
          </a:p>
          <a:p>
            <a:pPr indent="-317500" lvl="0" marL="457200" rtl="0" algn="l">
              <a:spcBef>
                <a:spcPts val="0"/>
              </a:spcBef>
              <a:spcAft>
                <a:spcPts val="0"/>
              </a:spcAft>
              <a:buClr>
                <a:schemeClr val="dk1"/>
              </a:buClr>
              <a:buSzPts val="1400"/>
              <a:buChar char="-"/>
            </a:pPr>
            <a:r>
              <a:rPr lang="en-US"/>
              <a:t>These statistics are specific to Indonesia. Here are two studies to consult to find information specific to your context:</a:t>
            </a:r>
            <a:endParaRPr/>
          </a:p>
          <a:p>
            <a:pPr indent="-317500" lvl="1" marL="914400" rtl="0" algn="l">
              <a:spcBef>
                <a:spcPts val="0"/>
              </a:spcBef>
              <a:spcAft>
                <a:spcPts val="0"/>
              </a:spcAft>
              <a:buClr>
                <a:schemeClr val="dk1"/>
              </a:buClr>
              <a:buSzPts val="1400"/>
              <a:buChar char="-"/>
            </a:pPr>
            <a:r>
              <a:rPr lang="en-US"/>
              <a:t>The Global Early Adolescent Study (GEAS):</a:t>
            </a:r>
            <a:r>
              <a:rPr lang="en-US" sz="1300"/>
              <a:t> </a:t>
            </a:r>
            <a:r>
              <a:rPr lang="en-US"/>
              <a:t>Site-specific information is available </a:t>
            </a:r>
            <a:r>
              <a:rPr lang="en-US" u="sng">
                <a:solidFill>
                  <a:srgbClr val="0058B9"/>
                </a:solidFill>
                <a:hlinkClick r:id="rId2">
                  <a:extLst>
                    <a:ext uri="{A12FA001-AC4F-418D-AE19-62706E023703}">
                      <ahyp:hlinkClr val="tx"/>
                    </a:ext>
                  </a:extLst>
                </a:hlinkClick>
              </a:rPr>
              <a:t>here</a:t>
            </a:r>
            <a:r>
              <a:rPr lang="en-US"/>
              <a:t>, all reports (including site-specific reports) are available </a:t>
            </a:r>
            <a:r>
              <a:rPr lang="en-US" u="sng">
                <a:solidFill>
                  <a:srgbClr val="0058B9"/>
                </a:solidFill>
                <a:hlinkClick r:id="rId3">
                  <a:extLst>
                    <a:ext uri="{A12FA001-AC4F-418D-AE19-62706E023703}">
                      <ahyp:hlinkClr val="tx"/>
                    </a:ext>
                  </a:extLst>
                </a:hlinkClick>
              </a:rPr>
              <a:t>here</a:t>
            </a:r>
            <a:r>
              <a:rPr lang="en-US"/>
              <a:t>. </a:t>
            </a:r>
            <a:endParaRPr/>
          </a:p>
          <a:p>
            <a:pPr indent="-317500" lvl="1" marL="914400" rtl="0" algn="l">
              <a:spcBef>
                <a:spcPts val="0"/>
              </a:spcBef>
              <a:spcAft>
                <a:spcPts val="0"/>
              </a:spcAft>
              <a:buClr>
                <a:schemeClr val="dk1"/>
              </a:buClr>
              <a:buSzPts val="1400"/>
              <a:buChar char="-"/>
            </a:pPr>
            <a:r>
              <a:rPr lang="en-US" u="sng">
                <a:solidFill>
                  <a:schemeClr val="hlink"/>
                </a:solidFill>
                <a:hlinkClick r:id="rId4"/>
              </a:rPr>
              <a:t>The Gender and Adolescence: Global Evidence (GAGE). </a:t>
            </a:r>
            <a:endParaRPr/>
          </a:p>
          <a:p>
            <a:pPr indent="-317500" lvl="0" marL="457200" rtl="0" algn="l">
              <a:spcBef>
                <a:spcPts val="0"/>
              </a:spcBef>
              <a:spcAft>
                <a:spcPts val="0"/>
              </a:spcAft>
              <a:buClr>
                <a:schemeClr val="dk1"/>
              </a:buClr>
              <a:buSzPts val="1400"/>
              <a:buChar char="-"/>
            </a:pPr>
            <a:r>
              <a:rPr lang="en-US"/>
              <a:t>Consult this free image bank to select images that may resonate more with your audience. </a:t>
            </a:r>
            <a:r>
              <a:rPr lang="en-US" u="sng">
                <a:solidFill>
                  <a:schemeClr val="hlink"/>
                </a:solidFill>
                <a:hlinkClick r:id="rId5"/>
              </a:rPr>
              <a:t>https://www.imagesofempowerment.org/</a:t>
            </a:r>
            <a:r>
              <a:rPr lang="en-US"/>
              <a:t>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Presenter notes: </a:t>
            </a:r>
            <a:endParaRPr/>
          </a:p>
          <a:p>
            <a:pPr indent="-317500" lvl="0" marL="457200" rtl="0" algn="l">
              <a:spcBef>
                <a:spcPts val="0"/>
              </a:spcBef>
              <a:spcAft>
                <a:spcPts val="0"/>
              </a:spcAft>
              <a:buClr>
                <a:schemeClr val="dk1"/>
              </a:buClr>
              <a:buSzPts val="1400"/>
              <a:buChar char="-"/>
            </a:pPr>
            <a:r>
              <a:rPr lang="en-US"/>
              <a:t>Unequal beliefs about traits refers to boys’ being tough and needing to be strong, while girls should be humble and need protection</a:t>
            </a:r>
            <a:endParaRPr/>
          </a:p>
          <a:p>
            <a:pPr indent="-317500" lvl="0" marL="457200" rtl="0" algn="l">
              <a:spcBef>
                <a:spcPts val="0"/>
              </a:spcBef>
              <a:spcAft>
                <a:spcPts val="0"/>
              </a:spcAft>
              <a:buClr>
                <a:schemeClr val="dk1"/>
              </a:buClr>
              <a:buSzPts val="1400"/>
              <a:buChar char="-"/>
            </a:pPr>
            <a:r>
              <a:rPr lang="en-US"/>
              <a:t>Read the insight or ask a participant to read the insight. </a:t>
            </a:r>
            <a:endParaRPr/>
          </a:p>
          <a:p>
            <a:pPr indent="-317500" lvl="0" marL="457200" rtl="0" algn="l">
              <a:spcBef>
                <a:spcPts val="0"/>
              </a:spcBef>
              <a:spcAft>
                <a:spcPts val="0"/>
              </a:spcAft>
              <a:buClr>
                <a:schemeClr val="dk1"/>
              </a:buClr>
              <a:buSzPts val="1400"/>
              <a:buChar char="-"/>
            </a:pPr>
            <a:r>
              <a:rPr lang="en-US"/>
              <a:t>Ask the audience to think about why this matters. </a:t>
            </a:r>
            <a:endParaRPr/>
          </a:p>
          <a:p>
            <a:pPr indent="-317500" lvl="0" marL="457200" rtl="0" algn="l">
              <a:spcBef>
                <a:spcPts val="0"/>
              </a:spcBef>
              <a:spcAft>
                <a:spcPts val="0"/>
              </a:spcAft>
              <a:buClr>
                <a:schemeClr val="dk1"/>
              </a:buClr>
              <a:buSzPts val="1400"/>
              <a:buChar char="-"/>
            </a:pPr>
            <a:r>
              <a:rPr lang="en-US"/>
              <a:t>Ask probing questions: If they aren’t talking to their parents or caregivers, who are they talking to? Their peers? Where are they getting their information from? The internet? </a:t>
            </a:r>
            <a:endParaRPr/>
          </a:p>
          <a:p>
            <a:pPr indent="0" lvl="0" marL="0" rtl="0" algn="l">
              <a:lnSpc>
                <a:spcPct val="100000"/>
              </a:lnSpc>
              <a:spcBef>
                <a:spcPts val="0"/>
              </a:spcBef>
              <a:spcAft>
                <a:spcPts val="0"/>
              </a:spcAft>
              <a:buSzPts val="2200"/>
              <a:buNone/>
            </a:pPr>
            <a:r>
              <a:t/>
            </a:r>
            <a:endParaRPr/>
          </a:p>
        </p:txBody>
      </p:sp>
      <p:sp>
        <p:nvSpPr>
          <p:cNvPr id="484" name="Google Shape;484;g287bbf3d0cb_1_61:notes"/>
          <p:cNvSpPr/>
          <p:nvPr>
            <p:ph idx="2" type="sldImg"/>
          </p:nvPr>
        </p:nvSpPr>
        <p:spPr>
          <a:xfrm>
            <a:off x="1098133" y="1338373"/>
            <a:ext cx="5364000" cy="3605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87bbf3d0cb_1_71:notes"/>
          <p:cNvSpPr txBox="1"/>
          <p:nvPr>
            <p:ph idx="1" type="body"/>
          </p:nvPr>
        </p:nvSpPr>
        <p:spPr>
          <a:xfrm>
            <a:off x="756000" y="5145525"/>
            <a:ext cx="6048000" cy="4210200"/>
          </a:xfrm>
          <a:prstGeom prst="rect">
            <a:avLst/>
          </a:prstGeom>
          <a:noFill/>
          <a:ln>
            <a:noFill/>
          </a:ln>
        </p:spPr>
        <p:txBody>
          <a:bodyPr anchorCtr="0" anchor="t" bIns="50650" lIns="101250" spcFirstLastPara="1" rIns="101250" wrap="square" tIns="50650">
            <a:noAutofit/>
          </a:bodyPr>
          <a:lstStyle/>
          <a:p>
            <a:pPr indent="0" lvl="0" marL="0" rtl="0" algn="l">
              <a:spcBef>
                <a:spcPts val="0"/>
              </a:spcBef>
              <a:spcAft>
                <a:spcPts val="0"/>
              </a:spcAft>
              <a:buClr>
                <a:schemeClr val="dk1"/>
              </a:buClr>
              <a:buSzPts val="1100"/>
              <a:buFont typeface="Arial"/>
              <a:buNone/>
            </a:pPr>
            <a:r>
              <a:rPr lang="en-US"/>
              <a:t>Adaptation notes: </a:t>
            </a:r>
            <a:endParaRPr/>
          </a:p>
          <a:p>
            <a:pPr indent="-317500" lvl="0" marL="457200" rtl="0" algn="l">
              <a:spcBef>
                <a:spcPts val="0"/>
              </a:spcBef>
              <a:spcAft>
                <a:spcPts val="0"/>
              </a:spcAft>
              <a:buClr>
                <a:schemeClr val="dk1"/>
              </a:buClr>
              <a:buSzPts val="1400"/>
              <a:buChar char="-"/>
            </a:pPr>
            <a:r>
              <a:rPr lang="en-US"/>
              <a:t>These statistics are specific to Indonesia. Here are two studies to consult to find information specific to your context:</a:t>
            </a:r>
            <a:endParaRPr/>
          </a:p>
          <a:p>
            <a:pPr indent="-317500" lvl="1" marL="914400" rtl="0" algn="l">
              <a:spcBef>
                <a:spcPts val="0"/>
              </a:spcBef>
              <a:spcAft>
                <a:spcPts val="0"/>
              </a:spcAft>
              <a:buClr>
                <a:schemeClr val="dk1"/>
              </a:buClr>
              <a:buSzPts val="1400"/>
              <a:buChar char="-"/>
            </a:pPr>
            <a:r>
              <a:rPr lang="en-US"/>
              <a:t>The Global Early Adolescent Study (GEAS):</a:t>
            </a:r>
            <a:r>
              <a:rPr lang="en-US" sz="1300"/>
              <a:t> </a:t>
            </a:r>
            <a:r>
              <a:rPr lang="en-US"/>
              <a:t>Site-specific information is available </a:t>
            </a:r>
            <a:r>
              <a:rPr lang="en-US" u="sng">
                <a:solidFill>
                  <a:srgbClr val="0058B9"/>
                </a:solidFill>
                <a:hlinkClick r:id="rId2">
                  <a:extLst>
                    <a:ext uri="{A12FA001-AC4F-418D-AE19-62706E023703}">
                      <ahyp:hlinkClr val="tx"/>
                    </a:ext>
                  </a:extLst>
                </a:hlinkClick>
              </a:rPr>
              <a:t>here</a:t>
            </a:r>
            <a:r>
              <a:rPr lang="en-US"/>
              <a:t>, all reports (including site-specific reports) are available </a:t>
            </a:r>
            <a:r>
              <a:rPr lang="en-US" u="sng">
                <a:solidFill>
                  <a:srgbClr val="0058B9"/>
                </a:solidFill>
                <a:hlinkClick r:id="rId3">
                  <a:extLst>
                    <a:ext uri="{A12FA001-AC4F-418D-AE19-62706E023703}">
                      <ahyp:hlinkClr val="tx"/>
                    </a:ext>
                  </a:extLst>
                </a:hlinkClick>
              </a:rPr>
              <a:t>here</a:t>
            </a:r>
            <a:r>
              <a:rPr lang="en-US"/>
              <a:t>. </a:t>
            </a:r>
            <a:endParaRPr/>
          </a:p>
          <a:p>
            <a:pPr indent="-317500" lvl="1" marL="914400" rtl="0" algn="l">
              <a:spcBef>
                <a:spcPts val="0"/>
              </a:spcBef>
              <a:spcAft>
                <a:spcPts val="0"/>
              </a:spcAft>
              <a:buClr>
                <a:schemeClr val="dk1"/>
              </a:buClr>
              <a:buSzPts val="1400"/>
              <a:buChar char="-"/>
            </a:pPr>
            <a:r>
              <a:rPr lang="en-US" u="sng">
                <a:solidFill>
                  <a:schemeClr val="hlink"/>
                </a:solidFill>
                <a:hlinkClick r:id="rId4"/>
              </a:rPr>
              <a:t>The Gender and Adolescence: Global Evidence (GAGE). </a:t>
            </a:r>
            <a:endParaRPr/>
          </a:p>
          <a:p>
            <a:pPr indent="-317500" lvl="0" marL="457200" rtl="0" algn="l">
              <a:spcBef>
                <a:spcPts val="0"/>
              </a:spcBef>
              <a:spcAft>
                <a:spcPts val="0"/>
              </a:spcAft>
              <a:buClr>
                <a:schemeClr val="dk1"/>
              </a:buClr>
              <a:buSzPts val="1400"/>
              <a:buChar char="-"/>
            </a:pPr>
            <a:r>
              <a:rPr lang="en-US"/>
              <a:t>Consult this free image bank to select images that may resonate more with your audience. </a:t>
            </a:r>
            <a:r>
              <a:rPr lang="en-US" u="sng">
                <a:solidFill>
                  <a:schemeClr val="hlink"/>
                </a:solidFill>
                <a:hlinkClick r:id="rId5"/>
              </a:rPr>
              <a:t>https://www.imagesofempowerment.org/</a:t>
            </a:r>
            <a:r>
              <a:rPr lang="en-US"/>
              <a:t> </a:t>
            </a:r>
            <a:endParaRPr/>
          </a:p>
          <a:p>
            <a:pPr indent="-317500" lvl="0" marL="457200" rtl="0" algn="l">
              <a:spcBef>
                <a:spcPts val="0"/>
              </a:spcBef>
              <a:spcAft>
                <a:spcPts val="0"/>
              </a:spcAft>
              <a:buClr>
                <a:schemeClr val="dk1"/>
              </a:buClr>
              <a:buSzPts val="1400"/>
              <a:buChar char="-"/>
            </a:pPr>
            <a:r>
              <a:rPr lang="en-US"/>
              <a:t>Note that this statistic comes from the GEAS that which has a question in its depression scale that asks for agreement with the statement "I am so unhappy I think of harming myself," as well as the PHQ-9 which asks how often they have had "Thoughts that you would be better off dead or of hurting yourself in some way." As such, harm is not specified.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Presenter notes: </a:t>
            </a:r>
            <a:endParaRPr/>
          </a:p>
          <a:p>
            <a:pPr indent="-317500" lvl="0" marL="457200" rtl="0" algn="l">
              <a:spcBef>
                <a:spcPts val="0"/>
              </a:spcBef>
              <a:spcAft>
                <a:spcPts val="0"/>
              </a:spcAft>
              <a:buClr>
                <a:schemeClr val="dk1"/>
              </a:buClr>
              <a:buSzPts val="1400"/>
              <a:buChar char="-"/>
            </a:pPr>
            <a:r>
              <a:rPr lang="en-US"/>
              <a:t>Read the insight or ask a participant to read the insight. </a:t>
            </a:r>
            <a:endParaRPr/>
          </a:p>
          <a:p>
            <a:pPr indent="-317500" lvl="0" marL="457200" rtl="0" algn="l">
              <a:spcBef>
                <a:spcPts val="0"/>
              </a:spcBef>
              <a:spcAft>
                <a:spcPts val="0"/>
              </a:spcAft>
              <a:buClr>
                <a:schemeClr val="dk1"/>
              </a:buClr>
              <a:buSzPts val="1400"/>
              <a:buChar char="-"/>
            </a:pPr>
            <a:r>
              <a:rPr lang="en-US"/>
              <a:t>Ask the audience to think about why this matters. </a:t>
            </a:r>
            <a:endParaRPr/>
          </a:p>
          <a:p>
            <a:pPr indent="-317500" lvl="0" marL="457200" rtl="0" algn="l">
              <a:spcBef>
                <a:spcPts val="0"/>
              </a:spcBef>
              <a:spcAft>
                <a:spcPts val="0"/>
              </a:spcAft>
              <a:buClr>
                <a:schemeClr val="dk1"/>
              </a:buClr>
              <a:buSzPts val="1400"/>
              <a:buChar char="-"/>
            </a:pPr>
            <a:r>
              <a:rPr lang="en-US"/>
              <a:t>Ask probing questions: If they aren’t talking to their parents or caregivers, who are they talking to? Their peers? Where are they getting their information from? The internet? </a:t>
            </a:r>
            <a:endParaRPr/>
          </a:p>
          <a:p>
            <a:pPr indent="0" lvl="0" marL="0" rtl="0" algn="l">
              <a:lnSpc>
                <a:spcPct val="100000"/>
              </a:lnSpc>
              <a:spcBef>
                <a:spcPts val="0"/>
              </a:spcBef>
              <a:spcAft>
                <a:spcPts val="0"/>
              </a:spcAft>
              <a:buSzPts val="2200"/>
              <a:buNone/>
            </a:pPr>
            <a:r>
              <a:t/>
            </a:r>
            <a:endParaRPr/>
          </a:p>
        </p:txBody>
      </p:sp>
      <p:sp>
        <p:nvSpPr>
          <p:cNvPr id="494" name="Google Shape;494;g287bbf3d0cb_1_71:notes"/>
          <p:cNvSpPr/>
          <p:nvPr>
            <p:ph idx="2" type="sldImg"/>
          </p:nvPr>
        </p:nvSpPr>
        <p:spPr>
          <a:xfrm>
            <a:off x="1098133" y="1338373"/>
            <a:ext cx="5364000" cy="3605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84c68c30fa_0_0: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284c68c30fa_0_0: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a:t>
            </a:r>
            <a:endParaRPr/>
          </a:p>
          <a:p>
            <a:pPr indent="-317500" lvl="0" marL="457200" rtl="0" algn="l">
              <a:spcBef>
                <a:spcPts val="0"/>
              </a:spcBef>
              <a:spcAft>
                <a:spcPts val="0"/>
              </a:spcAft>
              <a:buClr>
                <a:schemeClr val="dk1"/>
              </a:buClr>
              <a:buSzPts val="1400"/>
              <a:buChar char="-"/>
            </a:pPr>
            <a:r>
              <a:rPr lang="en-US"/>
              <a:t>Optional pause for additional reflection or discussion. </a:t>
            </a:r>
            <a:endParaRPr/>
          </a:p>
          <a:p>
            <a:pPr indent="-317500" lvl="0" marL="457200" rtl="0" algn="l">
              <a:spcBef>
                <a:spcPts val="0"/>
              </a:spcBef>
              <a:spcAft>
                <a:spcPts val="0"/>
              </a:spcAft>
              <a:buClr>
                <a:schemeClr val="dk1"/>
              </a:buClr>
              <a:buSzPts val="1400"/>
              <a:buChar char="-"/>
            </a:pPr>
            <a:r>
              <a:rPr lang="en-US"/>
              <a:t>Before transitioning to the next slide, ask the audience a rhetorical question about what can be done about this? What is required? </a:t>
            </a:r>
            <a:endParaRPr sz="1100"/>
          </a:p>
          <a:p>
            <a:pPr indent="0" lvl="0" marL="0" rtl="0" algn="l">
              <a:spcBef>
                <a:spcPts val="0"/>
              </a:spcBef>
              <a:spcAft>
                <a:spcPts val="0"/>
              </a:spcAft>
              <a:buNone/>
            </a:pPr>
            <a:r>
              <a:t/>
            </a:r>
            <a:endParaRPr/>
          </a:p>
        </p:txBody>
      </p:sp>
      <p:sp>
        <p:nvSpPr>
          <p:cNvPr id="504" name="Google Shape;504;g284c68c30fa_0_0: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8dc1968bc6_0_106:notes"/>
          <p:cNvSpPr/>
          <p:nvPr>
            <p:ph idx="2" type="sldImg"/>
          </p:nvPr>
        </p:nvSpPr>
        <p:spPr>
          <a:xfrm>
            <a:off x="1107341" y="801900"/>
            <a:ext cx="5346000" cy="40095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8dc1968bc6_0_106:notes"/>
          <p:cNvSpPr txBox="1"/>
          <p:nvPr>
            <p:ph idx="1" type="body"/>
          </p:nvPr>
        </p:nvSpPr>
        <p:spPr>
          <a:xfrm>
            <a:off x="756000" y="5078700"/>
            <a:ext cx="6048000" cy="48114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a:t>
            </a:r>
            <a:endParaRPr/>
          </a:p>
          <a:p>
            <a:pPr indent="-317500" lvl="0" marL="457200" rtl="0" algn="l">
              <a:spcBef>
                <a:spcPts val="0"/>
              </a:spcBef>
              <a:spcAft>
                <a:spcPts val="0"/>
              </a:spcAft>
              <a:buClr>
                <a:schemeClr val="dk1"/>
              </a:buClr>
              <a:buSzPts val="1400"/>
              <a:buChar char="-"/>
            </a:pPr>
            <a:r>
              <a:rPr lang="en-US"/>
              <a:t>Use this as a transition slide to explain that first you will review some key terms you will use during this presentation. Level-setting around these terms and explaining them in easy terms is very important, as when many people here the word “gender” they may automatically think of transgender or even just think about something as simple as different restrooms for boys and girls. While those are related terms and topics, they are not the core of this discussion or intervention package.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7de611e9cf_0_18: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7de611e9cf_0_18: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 </a:t>
            </a:r>
            <a:endParaRPr/>
          </a:p>
          <a:p>
            <a:pPr indent="-317500" lvl="0" marL="457200" rtl="0" algn="l">
              <a:spcBef>
                <a:spcPts val="0"/>
              </a:spcBef>
              <a:spcAft>
                <a:spcPts val="0"/>
              </a:spcAft>
              <a:buSzPts val="1400"/>
              <a:buChar char="-"/>
            </a:pPr>
            <a:r>
              <a:rPr lang="en-US"/>
              <a:t>Read the quote and emphasize the large, bold points. </a:t>
            </a:r>
            <a:endParaRPr/>
          </a:p>
          <a:p>
            <a:pPr indent="-317500" lvl="0" marL="457200" rtl="0" algn="l">
              <a:spcBef>
                <a:spcPts val="0"/>
              </a:spcBef>
              <a:spcAft>
                <a:spcPts val="0"/>
              </a:spcAft>
              <a:buClr>
                <a:schemeClr val="dk1"/>
              </a:buClr>
              <a:buSzPts val="1400"/>
              <a:buChar char="-"/>
            </a:pPr>
            <a:r>
              <a:rPr lang="en-US"/>
              <a:t>Explain that</a:t>
            </a:r>
            <a:r>
              <a:rPr lang="en-US"/>
              <a:t> we all have a role to play - as parents, caregivers, professionals, as leaders, across sectors - in the health and wellbeing of young people, and that this is why they are here </a:t>
            </a:r>
            <a:r>
              <a:rPr lang="en-US"/>
              <a:t>today</a:t>
            </a:r>
            <a:r>
              <a:rPr lang="en-US"/>
              <a:t>. </a:t>
            </a:r>
            <a:endParaRPr/>
          </a:p>
          <a:p>
            <a:pPr indent="-317500" lvl="0" marL="457200" rtl="0" algn="l">
              <a:spcBef>
                <a:spcPts val="0"/>
              </a:spcBef>
              <a:spcAft>
                <a:spcPts val="0"/>
              </a:spcAft>
              <a:buSzPts val="1400"/>
              <a:buChar char="-"/>
            </a:pPr>
            <a:r>
              <a:rPr lang="en-US"/>
              <a:t>Explain that contextual factors can include things like access to health services, institutional policies, or social norms related to health. </a:t>
            </a:r>
            <a:endParaRPr/>
          </a:p>
          <a:p>
            <a:pPr indent="0" lvl="0" marL="0" rtl="0" algn="l">
              <a:spcBef>
                <a:spcPts val="0"/>
              </a:spcBef>
              <a:spcAft>
                <a:spcPts val="0"/>
              </a:spcAft>
              <a:buNone/>
            </a:pPr>
            <a:r>
              <a:t/>
            </a:r>
            <a:endParaRPr/>
          </a:p>
        </p:txBody>
      </p:sp>
      <p:sp>
        <p:nvSpPr>
          <p:cNvPr id="511" name="Google Shape;511;g27de611e9cf_0_18: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7de611e9cf_0_25: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27de611e9cf_0_25: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Clr>
                <a:schemeClr val="dk1"/>
              </a:buClr>
              <a:buSzPts val="1100"/>
              <a:buFont typeface="Arial"/>
              <a:buNone/>
            </a:pPr>
            <a:r>
              <a:rPr lang="en-US"/>
              <a:t>Presenter notes: </a:t>
            </a:r>
            <a:endParaRPr/>
          </a:p>
          <a:p>
            <a:pPr indent="-317500" lvl="0" marL="457200" rtl="0" algn="l">
              <a:spcBef>
                <a:spcPts val="0"/>
              </a:spcBef>
              <a:spcAft>
                <a:spcPts val="0"/>
              </a:spcAft>
              <a:buClr>
                <a:schemeClr val="dk1"/>
              </a:buClr>
              <a:buSzPts val="1400"/>
              <a:buChar char="-"/>
            </a:pPr>
            <a:r>
              <a:rPr lang="en-US"/>
              <a:t>Explain that the research says that gender norms can harm VYAs, not just as children but into adulthood. But by creating environments where young people are unconstrained by harmful gender norms, we can help improve health and well-being of young people, which is what we all want for our children - for them to grow up healthy and happy. </a:t>
            </a:r>
            <a:endParaRPr/>
          </a:p>
        </p:txBody>
      </p:sp>
      <p:sp>
        <p:nvSpPr>
          <p:cNvPr id="518" name="Google Shape;518;g27de611e9cf_0_25: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8dc1968bc6_0_354: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28dc1968bc6_0_354: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 </a:t>
            </a:r>
            <a:endParaRPr/>
          </a:p>
          <a:p>
            <a:pPr indent="-317500" lvl="0" marL="457200" rtl="0" algn="l">
              <a:spcBef>
                <a:spcPts val="0"/>
              </a:spcBef>
              <a:spcAft>
                <a:spcPts val="0"/>
              </a:spcAft>
              <a:buSzPts val="1400"/>
              <a:buChar char="-"/>
            </a:pPr>
            <a:r>
              <a:rPr lang="en-US"/>
              <a:t>Ask the audience: How can we create more gender-equitable environments in which VYAs can grow and thrive, unconstrained by gender norms? </a:t>
            </a:r>
            <a:endParaRPr/>
          </a:p>
        </p:txBody>
      </p:sp>
      <p:sp>
        <p:nvSpPr>
          <p:cNvPr id="525" name="Google Shape;525;g28dc1968bc6_0_354: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9fe47d6fb5_0_263:notes"/>
          <p:cNvSpPr/>
          <p:nvPr>
            <p:ph idx="2" type="sldImg"/>
          </p:nvPr>
        </p:nvSpPr>
        <p:spPr>
          <a:xfrm>
            <a:off x="663188" y="850900"/>
            <a:ext cx="3239100" cy="22923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29fe47d6fb5_0_263:notes"/>
          <p:cNvSpPr txBox="1"/>
          <p:nvPr>
            <p:ph idx="1" type="body"/>
          </p:nvPr>
        </p:nvSpPr>
        <p:spPr>
          <a:xfrm>
            <a:off x="456565" y="3271381"/>
            <a:ext cx="36522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Clr>
                <a:schemeClr val="dk1"/>
              </a:buClr>
              <a:buSzPts val="1100"/>
              <a:buFont typeface="Arial"/>
              <a:buNone/>
            </a:pPr>
            <a:r>
              <a:rPr lang="en-US"/>
              <a:t>Adaptation notes:</a:t>
            </a:r>
            <a:endParaRPr/>
          </a:p>
          <a:p>
            <a:pPr indent="-317500" lvl="0" marL="457200" rtl="0" algn="l">
              <a:spcBef>
                <a:spcPts val="0"/>
              </a:spcBef>
              <a:spcAft>
                <a:spcPts val="0"/>
              </a:spcAft>
              <a:buClr>
                <a:schemeClr val="dk1"/>
              </a:buClr>
              <a:buSzPts val="1400"/>
              <a:buChar char="-"/>
            </a:pPr>
            <a:r>
              <a:rPr lang="en-US"/>
              <a:t>The gender norms listed at the top of this slide should be relevant to your context. You can either change them beforehand, or use this as an opportunity to discuss with your audience to learn about what is most relevant to them. Whatever is ideated during this session should eventually be validated amongst VYAs themselves and/or through other existing research, such as the GEAS.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Presenter notes: </a:t>
            </a:r>
            <a:endParaRPr/>
          </a:p>
          <a:p>
            <a:pPr indent="-317500" lvl="0" marL="457200" rtl="0" algn="l">
              <a:spcBef>
                <a:spcPts val="0"/>
              </a:spcBef>
              <a:spcAft>
                <a:spcPts val="0"/>
              </a:spcAft>
              <a:buClr>
                <a:schemeClr val="dk1"/>
              </a:buClr>
              <a:buSzPts val="1400"/>
              <a:buChar char="-"/>
            </a:pPr>
            <a:r>
              <a:rPr lang="en-US"/>
              <a:t>Introduce the GET 4 Youth Package - a comprehensive intervention package that helps create a more gender equitable environment for VYAs. </a:t>
            </a:r>
            <a:endParaRPr/>
          </a:p>
          <a:p>
            <a:pPr indent="-317500" lvl="0" marL="457200" rtl="0" algn="l">
              <a:spcBef>
                <a:spcPts val="0"/>
              </a:spcBef>
              <a:spcAft>
                <a:spcPts val="0"/>
              </a:spcAft>
              <a:buClr>
                <a:schemeClr val="dk1"/>
              </a:buClr>
              <a:buSzPts val="1400"/>
              <a:buChar char="-"/>
            </a:pPr>
            <a:r>
              <a:rPr lang="en-US"/>
              <a:t>Read through the theory of change on the slide - this is the ultimate value proposition of this package and how it will work.</a:t>
            </a:r>
            <a:endParaRPr/>
          </a:p>
          <a:p>
            <a:pPr indent="-317500" lvl="0" marL="457200" rtl="0" algn="l">
              <a:spcBef>
                <a:spcPts val="0"/>
              </a:spcBef>
              <a:spcAft>
                <a:spcPts val="0"/>
              </a:spcAft>
              <a:buClr>
                <a:schemeClr val="dk1"/>
              </a:buClr>
              <a:buSzPts val="1400"/>
              <a:buChar char="-"/>
            </a:pPr>
            <a:r>
              <a:rPr lang="en-US"/>
              <a:t>Explain that it is comprehensive because it: </a:t>
            </a:r>
            <a:endParaRPr/>
          </a:p>
          <a:p>
            <a:pPr indent="-317500" lvl="1" marL="914400" rtl="0" algn="l">
              <a:spcBef>
                <a:spcPts val="0"/>
              </a:spcBef>
              <a:spcAft>
                <a:spcPts val="0"/>
              </a:spcAft>
              <a:buClr>
                <a:schemeClr val="dk1"/>
              </a:buClr>
              <a:buSzPts val="1400"/>
              <a:buChar char="-"/>
            </a:pPr>
            <a:r>
              <a:rPr lang="en-US"/>
              <a:t>Reaches key audiences across the very young adolescent environment, including parents and caregivers, school faculty and staff, community leaders, and even the government </a:t>
            </a:r>
            <a:endParaRPr/>
          </a:p>
          <a:p>
            <a:pPr indent="-317500" lvl="1" marL="914400" rtl="0" algn="l">
              <a:spcBef>
                <a:spcPts val="0"/>
              </a:spcBef>
              <a:spcAft>
                <a:spcPts val="0"/>
              </a:spcAft>
              <a:buClr>
                <a:schemeClr val="dk1"/>
              </a:buClr>
              <a:buSzPts val="1400"/>
              <a:buChar char="-"/>
            </a:pPr>
            <a:r>
              <a:rPr lang="en-US"/>
              <a:t>Is mutually reinforcing; it provides multiple exposures to those key audiences over a sustained period of time </a:t>
            </a:r>
            <a:endParaRPr/>
          </a:p>
          <a:p>
            <a:pPr indent="-317500" lvl="0" marL="457200" rtl="0" algn="l">
              <a:spcBef>
                <a:spcPts val="0"/>
              </a:spcBef>
              <a:spcAft>
                <a:spcPts val="0"/>
              </a:spcAft>
              <a:buClr>
                <a:schemeClr val="dk1"/>
              </a:buClr>
              <a:buSzPts val="1400"/>
              <a:buChar char="-"/>
            </a:pPr>
            <a:r>
              <a:rPr lang="en-US"/>
              <a:t>Explain that you will review the individual interventions in the subsequent slides and show how they work together as a package and what specific challenges they aim to address. </a:t>
            </a:r>
            <a:endParaRPr/>
          </a:p>
          <a:p>
            <a:pPr indent="0" lvl="0" marL="0" rtl="0" algn="l">
              <a:spcBef>
                <a:spcPts val="0"/>
              </a:spcBef>
              <a:spcAft>
                <a:spcPts val="0"/>
              </a:spcAft>
              <a:buNone/>
            </a:pPr>
            <a:r>
              <a:t/>
            </a:r>
            <a:endParaRPr b="1"/>
          </a:p>
        </p:txBody>
      </p:sp>
      <p:sp>
        <p:nvSpPr>
          <p:cNvPr id="532" name="Google Shape;532;g29fe47d6fb5_0_263:notes"/>
          <p:cNvSpPr txBox="1"/>
          <p:nvPr>
            <p:ph idx="12" type="sldNum"/>
          </p:nvPr>
        </p:nvSpPr>
        <p:spPr>
          <a:xfrm>
            <a:off x="2586146" y="6456612"/>
            <a:ext cx="1978500" cy="341100"/>
          </a:xfrm>
          <a:prstGeom prst="rect">
            <a:avLst/>
          </a:prstGeom>
        </p:spPr>
        <p:txBody>
          <a:bodyPr anchorCtr="0" anchor="b" bIns="91500" lIns="91500" spcFirstLastPara="1" rIns="91500" wrap="square" tIns="91500">
            <a:noAutofit/>
          </a:bodyPr>
          <a:lstStyle/>
          <a:p>
            <a:pPr indent="0" lvl="0" marL="0" rtl="0" algn="r">
              <a:spcBef>
                <a:spcPts val="0"/>
              </a:spcBef>
              <a:spcAft>
                <a:spcPts val="0"/>
              </a:spcAft>
              <a:buClr>
                <a:srgbClr val="000000"/>
              </a:buClr>
              <a:buSzPts val="800"/>
              <a:buFont typeface="Arial"/>
              <a:buNone/>
            </a:pPr>
            <a:fld id="{00000000-1234-1234-1234-123412341234}" type="slidenum">
              <a:rPr lang="en-US" sz="1300"/>
              <a:t>‹#›</a:t>
            </a:fld>
            <a:endParaRPr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8dc1968bc6_0_448: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28dc1968bc6_0_448: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457200" rtl="0" algn="l">
              <a:spcBef>
                <a:spcPts val="0"/>
              </a:spcBef>
              <a:spcAft>
                <a:spcPts val="0"/>
              </a:spcAft>
              <a:buNone/>
            </a:pPr>
            <a:r>
              <a:t/>
            </a:r>
            <a:endParaRPr/>
          </a:p>
        </p:txBody>
      </p:sp>
      <p:sp>
        <p:nvSpPr>
          <p:cNvPr id="624" name="Google Shape;624;g28dc1968bc6_0_448: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28dc1968bc6_0_697: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28dc1968bc6_0_697: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t/>
            </a:r>
            <a:endParaRPr/>
          </a:p>
        </p:txBody>
      </p:sp>
      <p:sp>
        <p:nvSpPr>
          <p:cNvPr id="635" name="Google Shape;635;g28dc1968bc6_0_697: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28dc1968bc6_0_982: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28dc1968bc6_0_982: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t/>
            </a:r>
            <a:endParaRPr/>
          </a:p>
        </p:txBody>
      </p:sp>
      <p:sp>
        <p:nvSpPr>
          <p:cNvPr id="653" name="Google Shape;653;g28dc1968bc6_0_982: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28dc1968bc6_0_948: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28dc1968bc6_0_948: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t/>
            </a:r>
            <a:endParaRPr/>
          </a:p>
        </p:txBody>
      </p:sp>
      <p:sp>
        <p:nvSpPr>
          <p:cNvPr id="685" name="Google Shape;685;g28dc1968bc6_0_948: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28dc1968bc6_0_780: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28dc1968bc6_0_780: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t/>
            </a:r>
            <a:endParaRPr/>
          </a:p>
        </p:txBody>
      </p:sp>
      <p:sp>
        <p:nvSpPr>
          <p:cNvPr id="698" name="Google Shape;698;g28dc1968bc6_0_780: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28dc1968bc6_0_863: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28dc1968bc6_0_863: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t/>
            </a:r>
            <a:endParaRPr/>
          </a:p>
        </p:txBody>
      </p:sp>
      <p:sp>
        <p:nvSpPr>
          <p:cNvPr id="722" name="Google Shape;722;g28dc1968bc6_0_863: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7de611e9cf_1_42: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7de611e9cf_1_42: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 </a:t>
            </a:r>
            <a:endParaRPr/>
          </a:p>
          <a:p>
            <a:pPr indent="-317500" lvl="0" marL="457200" rtl="0" algn="l">
              <a:spcBef>
                <a:spcPts val="0"/>
              </a:spcBef>
              <a:spcAft>
                <a:spcPts val="0"/>
              </a:spcAft>
              <a:buSzPts val="1400"/>
              <a:buChar char="-"/>
            </a:pPr>
            <a:r>
              <a:rPr lang="en-US"/>
              <a:t>Ask the audience: What are gender norms? How would they define gender norms? </a:t>
            </a:r>
            <a:endParaRPr/>
          </a:p>
          <a:p>
            <a:pPr indent="-317500" lvl="0" marL="457200" rtl="0" algn="l">
              <a:spcBef>
                <a:spcPts val="0"/>
              </a:spcBef>
              <a:spcAft>
                <a:spcPts val="0"/>
              </a:spcAft>
              <a:buSzPts val="1400"/>
              <a:buChar char="-"/>
            </a:pPr>
            <a:r>
              <a:rPr lang="en-US"/>
              <a:t>Get a few people to respond before moving on to the next slide where gender norms are defined. </a:t>
            </a:r>
            <a:endParaRPr/>
          </a:p>
        </p:txBody>
      </p:sp>
      <p:sp>
        <p:nvSpPr>
          <p:cNvPr id="306" name="Google Shape;306;g27de611e9cf_1_42: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284c68c30fa_1_49: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284c68c30fa_1_49: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Clr>
                <a:schemeClr val="dk1"/>
              </a:buClr>
              <a:buSzPts val="1100"/>
              <a:buFont typeface="Arial"/>
              <a:buNone/>
            </a:pPr>
            <a:r>
              <a:rPr lang="en-US"/>
              <a:t>Presenter notes: </a:t>
            </a:r>
            <a:endParaRPr/>
          </a:p>
          <a:p>
            <a:pPr indent="-317500" lvl="0" marL="457200" rtl="0" algn="l">
              <a:spcBef>
                <a:spcPts val="0"/>
              </a:spcBef>
              <a:spcAft>
                <a:spcPts val="0"/>
              </a:spcAft>
              <a:buClr>
                <a:schemeClr val="dk1"/>
              </a:buClr>
              <a:buSzPts val="1400"/>
              <a:buChar char="-"/>
            </a:pPr>
            <a:r>
              <a:rPr lang="en-US"/>
              <a:t>This infographic represents the Multi-Stakeholder Forum role as the central nervous system of the intervention package.</a:t>
            </a:r>
            <a:endParaRPr/>
          </a:p>
          <a:p>
            <a:pPr indent="-317500" lvl="0" marL="457200" rtl="0" algn="l">
              <a:spcBef>
                <a:spcPts val="0"/>
              </a:spcBef>
              <a:spcAft>
                <a:spcPts val="0"/>
              </a:spcAft>
              <a:buClr>
                <a:schemeClr val="dk1"/>
              </a:buClr>
              <a:buSzPts val="1400"/>
              <a:buChar char="-"/>
            </a:pPr>
            <a:r>
              <a:rPr lang="en-US"/>
              <a:t>This slide helps participants visualize how the package will reach key audiences in their communities. </a:t>
            </a:r>
            <a:endParaRPr/>
          </a:p>
          <a:p>
            <a:pPr indent="-317500" lvl="0" marL="457200" rtl="0" algn="l">
              <a:spcBef>
                <a:spcPts val="0"/>
              </a:spcBef>
              <a:spcAft>
                <a:spcPts val="0"/>
              </a:spcAft>
              <a:buClr>
                <a:schemeClr val="dk1"/>
              </a:buClr>
              <a:buSzPts val="1400"/>
              <a:buChar char="-"/>
            </a:pPr>
            <a:r>
              <a:rPr lang="en-US"/>
              <a:t>Parents and caregivers will be reached through the Exhibition and the Family Space </a:t>
            </a:r>
            <a:endParaRPr/>
          </a:p>
          <a:p>
            <a:pPr indent="-317500" lvl="0" marL="457200" rtl="0" algn="l">
              <a:spcBef>
                <a:spcPts val="0"/>
              </a:spcBef>
              <a:spcAft>
                <a:spcPts val="0"/>
              </a:spcAft>
              <a:buClr>
                <a:schemeClr val="dk1"/>
              </a:buClr>
              <a:buSzPts val="1400"/>
              <a:buChar char="-"/>
            </a:pPr>
            <a:r>
              <a:rPr lang="en-US"/>
              <a:t>Teachers and school staff will be reached through the Exhibition and through Safe Schools</a:t>
            </a:r>
            <a:endParaRPr/>
          </a:p>
          <a:p>
            <a:pPr indent="-317500" lvl="0" marL="457200" rtl="0" algn="l">
              <a:spcBef>
                <a:spcPts val="0"/>
              </a:spcBef>
              <a:spcAft>
                <a:spcPts val="0"/>
              </a:spcAft>
              <a:buClr>
                <a:schemeClr val="dk1"/>
              </a:buClr>
              <a:buSzPts val="1400"/>
              <a:buChar char="-"/>
            </a:pPr>
            <a:r>
              <a:rPr lang="en-US"/>
              <a:t>VYAs will be reached through all three of those (the Exhibition, Safe Schools, and the Family Space) </a:t>
            </a:r>
            <a:endParaRPr/>
          </a:p>
          <a:p>
            <a:pPr indent="-317500" lvl="0" marL="457200" rtl="0" algn="l">
              <a:spcBef>
                <a:spcPts val="0"/>
              </a:spcBef>
              <a:spcAft>
                <a:spcPts val="0"/>
              </a:spcAft>
              <a:buClr>
                <a:schemeClr val="dk1"/>
              </a:buClr>
              <a:buSzPts val="1400"/>
              <a:buChar char="-"/>
            </a:pPr>
            <a:r>
              <a:rPr lang="en-US"/>
              <a:t>Community leaders - those present today - help all of this happen through their participation in the Multi-Stakeholder Forum. With their help, together you can create a more gender equitable environment in which very young adolescents can grow and thrive. </a:t>
            </a:r>
            <a:endParaRPr sz="1050">
              <a:solidFill>
                <a:srgbClr val="444746"/>
              </a:solidFill>
              <a:highlight>
                <a:srgbClr val="FFFFFF"/>
              </a:highlight>
              <a:latin typeface="Roboto"/>
              <a:ea typeface="Roboto"/>
              <a:cs typeface="Roboto"/>
              <a:sym typeface="Roboto"/>
            </a:endParaRPr>
          </a:p>
        </p:txBody>
      </p:sp>
      <p:sp>
        <p:nvSpPr>
          <p:cNvPr id="813" name="Google Shape;813;g284c68c30fa_1_49: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284c68c30fa_0_11: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284c68c30fa_0_11: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lnSpc>
                <a:spcPct val="115000"/>
              </a:lnSpc>
              <a:spcBef>
                <a:spcPts val="0"/>
              </a:spcBef>
              <a:spcAft>
                <a:spcPts val="0"/>
              </a:spcAft>
              <a:buClr>
                <a:schemeClr val="dk1"/>
              </a:buClr>
              <a:buSzPts val="1100"/>
              <a:buFont typeface="Arial"/>
              <a:buNone/>
            </a:pPr>
            <a:r>
              <a:rPr lang="en-US"/>
              <a:t>Presenter notes:</a:t>
            </a:r>
            <a:endParaRPr/>
          </a:p>
          <a:p>
            <a:pPr indent="-317500" lvl="0" marL="457200" rtl="0" algn="l">
              <a:lnSpc>
                <a:spcPct val="115000"/>
              </a:lnSpc>
              <a:spcBef>
                <a:spcPts val="0"/>
              </a:spcBef>
              <a:spcAft>
                <a:spcPts val="0"/>
              </a:spcAft>
              <a:buClr>
                <a:schemeClr val="dk1"/>
              </a:buClr>
              <a:buSzPts val="1400"/>
              <a:buChar char="-"/>
            </a:pPr>
            <a:r>
              <a:rPr lang="en-US"/>
              <a:t>What is it? The Family Space is a series of dynamic, activity-based classes for caregivers and VYAs that focuses on strengthening caregiver-VYA relationships using known change mechanisms: building empathy, envisioning alternative futures, and participating in collective reflection and discussion about gender norms. </a:t>
            </a:r>
            <a:endParaRPr/>
          </a:p>
          <a:p>
            <a:pPr indent="-317500" lvl="0" marL="457200" rtl="0" algn="l">
              <a:lnSpc>
                <a:spcPct val="115000"/>
              </a:lnSpc>
              <a:spcBef>
                <a:spcPts val="0"/>
              </a:spcBef>
              <a:spcAft>
                <a:spcPts val="0"/>
              </a:spcAft>
              <a:buClr>
                <a:schemeClr val="dk1"/>
              </a:buClr>
              <a:buSzPts val="1400"/>
              <a:buChar char="-"/>
            </a:pPr>
            <a:r>
              <a:rPr lang="en-US"/>
              <a:t>Explain that this helps address the need to strengthen caregiver and VYA communication and relationships. </a:t>
            </a:r>
            <a:endParaRPr/>
          </a:p>
          <a:p>
            <a:pPr indent="-317500" lvl="0" marL="457200" rtl="0" algn="l">
              <a:lnSpc>
                <a:spcPct val="115000"/>
              </a:lnSpc>
              <a:spcBef>
                <a:spcPts val="0"/>
              </a:spcBef>
              <a:spcAft>
                <a:spcPts val="0"/>
              </a:spcAft>
              <a:buClr>
                <a:schemeClr val="dk1"/>
              </a:buClr>
              <a:buSzPts val="1400"/>
              <a:buChar char="-"/>
            </a:pPr>
            <a:r>
              <a:rPr lang="en-US"/>
              <a:t>Who is it for? Parents/caregivers and VYAs.  </a:t>
            </a:r>
            <a:endParaRPr/>
          </a:p>
          <a:p>
            <a:pPr indent="-317500" lvl="0" marL="457200" rtl="0" algn="l">
              <a:lnSpc>
                <a:spcPct val="115000"/>
              </a:lnSpc>
              <a:spcBef>
                <a:spcPts val="0"/>
              </a:spcBef>
              <a:spcAft>
                <a:spcPts val="0"/>
              </a:spcAft>
              <a:buClr>
                <a:schemeClr val="dk1"/>
              </a:buClr>
              <a:buSzPts val="1400"/>
              <a:buChar char="-"/>
            </a:pPr>
            <a:r>
              <a:rPr lang="en-US"/>
              <a:t>The original idea for this was a parenting class, but it evolved to be something more fun and dynamic and was designed to involve VYAs as well, since there was a need to strengthen bonds and communication. What makes this offering unique is that it:</a:t>
            </a:r>
            <a:endParaRPr/>
          </a:p>
          <a:p>
            <a:pPr indent="-317500" lvl="1" marL="914400" rtl="0" algn="l">
              <a:lnSpc>
                <a:spcPct val="115000"/>
              </a:lnSpc>
              <a:spcBef>
                <a:spcPts val="0"/>
              </a:spcBef>
              <a:spcAft>
                <a:spcPts val="0"/>
              </a:spcAft>
              <a:buClr>
                <a:schemeClr val="dk1"/>
              </a:buClr>
              <a:buSzPts val="1400"/>
              <a:buChar char="-"/>
            </a:pPr>
            <a:r>
              <a:rPr lang="en-US"/>
              <a:t>Is for caregivers AND children. Parenting classes in Denpasar were for parents only, usually mothers. This class creates room for the whole family, as evidenced by the fact that entire families showed up to the high-fidelity test - mothers, fathers, VYAs and siblings. </a:t>
            </a:r>
            <a:endParaRPr/>
          </a:p>
          <a:p>
            <a:pPr indent="-317500" lvl="1" marL="914400" rtl="0" algn="l">
              <a:lnSpc>
                <a:spcPct val="115000"/>
              </a:lnSpc>
              <a:spcBef>
                <a:spcPts val="0"/>
              </a:spcBef>
              <a:spcAft>
                <a:spcPts val="0"/>
              </a:spcAft>
              <a:buClr>
                <a:schemeClr val="dk1"/>
              </a:buClr>
              <a:buSzPts val="1400"/>
              <a:buChar char="-"/>
            </a:pPr>
            <a:r>
              <a:rPr lang="en-US"/>
              <a:t>Is highly interactive. The Family Space is designed to be an engaging environment where families can have fun, build skills, and strengthen bonds. Existing offerings consisted of one-way, lecture-style communication that left parents feeling bored and inadequate. </a:t>
            </a:r>
            <a:endParaRPr/>
          </a:p>
          <a:p>
            <a:pPr indent="-317500" lvl="1" marL="914400" rtl="0" algn="l">
              <a:lnSpc>
                <a:spcPct val="115000"/>
              </a:lnSpc>
              <a:spcBef>
                <a:spcPts val="0"/>
              </a:spcBef>
              <a:spcAft>
                <a:spcPts val="0"/>
              </a:spcAft>
              <a:buClr>
                <a:schemeClr val="dk1"/>
              </a:buClr>
              <a:buSzPts val="1400"/>
              <a:buChar char="-"/>
            </a:pPr>
            <a:r>
              <a:rPr lang="en-US"/>
              <a:t>Reflects participant interests.  The Family Space topics were workshopped and refined during co-design sessions and reflect what is important to both VYAs and caregivers. </a:t>
            </a:r>
            <a:endParaRPr/>
          </a:p>
          <a:p>
            <a:pPr indent="-317500" lvl="1" marL="914400" rtl="0" algn="l">
              <a:lnSpc>
                <a:spcPct val="115000"/>
              </a:lnSpc>
              <a:spcBef>
                <a:spcPts val="0"/>
              </a:spcBef>
              <a:spcAft>
                <a:spcPts val="0"/>
              </a:spcAft>
              <a:buClr>
                <a:schemeClr val="dk1"/>
              </a:buClr>
              <a:buSzPts val="1400"/>
              <a:buChar char="-"/>
            </a:pPr>
            <a:r>
              <a:rPr lang="en-US"/>
              <a:t>Allows time for parents to talk to professionals, which is something that caregivers really wanted/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869" name="Google Shape;869;g284c68c30fa_0_11: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Clr>
                <a:srgbClr val="000000"/>
              </a:buClr>
              <a:buSzPts val="8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284c68c30fa_0_34: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284c68c30fa_0_34: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lnSpc>
                <a:spcPct val="115000"/>
              </a:lnSpc>
              <a:spcBef>
                <a:spcPts val="0"/>
              </a:spcBef>
              <a:spcAft>
                <a:spcPts val="0"/>
              </a:spcAft>
              <a:buClr>
                <a:schemeClr val="dk1"/>
              </a:buClr>
              <a:buSzPts val="1100"/>
              <a:buFont typeface="Arial"/>
              <a:buNone/>
            </a:pPr>
            <a:r>
              <a:rPr lang="en-US"/>
              <a:t>Adaptation note:</a:t>
            </a:r>
            <a:endParaRPr/>
          </a:p>
          <a:p>
            <a:pPr indent="-317500" lvl="0" marL="457200" rtl="0" algn="l">
              <a:lnSpc>
                <a:spcPct val="115000"/>
              </a:lnSpc>
              <a:spcBef>
                <a:spcPts val="0"/>
              </a:spcBef>
              <a:spcAft>
                <a:spcPts val="0"/>
              </a:spcAft>
              <a:buClr>
                <a:schemeClr val="dk1"/>
              </a:buClr>
              <a:buSzPts val="1400"/>
              <a:buChar char="-"/>
            </a:pPr>
            <a:r>
              <a:rPr lang="en-US"/>
              <a:t>Screen the Interactive Video either before or after this presentation and let viewers know that 1) they already experienced one of the interventions, or that they will experience it.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Presenter notes:</a:t>
            </a:r>
            <a:endParaRPr/>
          </a:p>
          <a:p>
            <a:pPr indent="-317500" lvl="0" marL="457200" rtl="0" algn="l">
              <a:lnSpc>
                <a:spcPct val="115000"/>
              </a:lnSpc>
              <a:spcBef>
                <a:spcPts val="0"/>
              </a:spcBef>
              <a:spcAft>
                <a:spcPts val="0"/>
              </a:spcAft>
              <a:buClr>
                <a:schemeClr val="dk1"/>
              </a:buClr>
              <a:buSzPts val="1400"/>
              <a:buChar char="-"/>
            </a:pPr>
            <a:r>
              <a:rPr lang="en-US"/>
              <a:t>What is it? The interactive video is a “choose your own ending” style video story with 3-5 decision points where viewers are encouraged to select between two options: one that reflects current behaviors and norms, and another that reflects the desired behaviors and more equal norms. A facilitated discussion accompanies the video to spark critical reflection and discussion about gender norms and the impact of gender inequity on VYA health and wellbeing. </a:t>
            </a:r>
            <a:endParaRPr/>
          </a:p>
          <a:p>
            <a:pPr indent="-317500" lvl="0" marL="457200" rtl="0" algn="l">
              <a:lnSpc>
                <a:spcPct val="115000"/>
              </a:lnSpc>
              <a:spcBef>
                <a:spcPts val="0"/>
              </a:spcBef>
              <a:spcAft>
                <a:spcPts val="0"/>
              </a:spcAft>
              <a:buClr>
                <a:schemeClr val="dk1"/>
              </a:buClr>
              <a:buSzPts val="1400"/>
              <a:buChar char="-"/>
            </a:pPr>
            <a:r>
              <a:rPr lang="en-US"/>
              <a:t>Who is it for? Community leaders, adults - but can also be adapted to youth and caregivers </a:t>
            </a:r>
            <a:endParaRPr/>
          </a:p>
          <a:p>
            <a:pPr indent="-317500" lvl="0" marL="457200" rtl="0" algn="l">
              <a:lnSpc>
                <a:spcPct val="115000"/>
              </a:lnSpc>
              <a:spcBef>
                <a:spcPts val="0"/>
              </a:spcBef>
              <a:spcAft>
                <a:spcPts val="0"/>
              </a:spcAft>
              <a:buClr>
                <a:schemeClr val="dk1"/>
              </a:buClr>
              <a:buSzPts val="1400"/>
              <a:buChar char="-"/>
            </a:pPr>
            <a:r>
              <a:rPr lang="en-US"/>
              <a:t>Why does this exist? Given the prevalence of short-video style content on the internet, this was suggested as an accessible, entertaining way to engage audiences about gender equity. What makes this offering unique is that it:</a:t>
            </a:r>
            <a:endParaRPr/>
          </a:p>
          <a:p>
            <a:pPr indent="-317500" lvl="1" marL="914400" rtl="0" algn="l">
              <a:lnSpc>
                <a:spcPct val="115000"/>
              </a:lnSpc>
              <a:spcBef>
                <a:spcPts val="0"/>
              </a:spcBef>
              <a:spcAft>
                <a:spcPts val="0"/>
              </a:spcAft>
              <a:buClr>
                <a:schemeClr val="dk1"/>
              </a:buClr>
              <a:buSzPts val="1400"/>
              <a:buChar char="-"/>
            </a:pPr>
            <a:r>
              <a:rPr lang="en-US"/>
              <a:t>Quickly captures audience attention and, through facilitation, sparks critical reflection and discussion </a:t>
            </a:r>
            <a:endParaRPr/>
          </a:p>
          <a:p>
            <a:pPr indent="-317500" lvl="1" marL="914400" rtl="0" algn="l">
              <a:lnSpc>
                <a:spcPct val="115000"/>
              </a:lnSpc>
              <a:spcBef>
                <a:spcPts val="0"/>
              </a:spcBef>
              <a:spcAft>
                <a:spcPts val="0"/>
              </a:spcAft>
              <a:buClr>
                <a:schemeClr val="dk1"/>
              </a:buClr>
              <a:buSzPts val="1400"/>
              <a:buChar char="-"/>
            </a:pPr>
            <a:r>
              <a:rPr lang="en-US"/>
              <a:t>Can be customized to different audiences and settings to increase reach</a:t>
            </a:r>
            <a:endParaRPr/>
          </a:p>
          <a:p>
            <a:pPr indent="-317500" lvl="0" marL="457200" rtl="0" algn="l">
              <a:lnSpc>
                <a:spcPct val="115000"/>
              </a:lnSpc>
              <a:spcBef>
                <a:spcPts val="0"/>
              </a:spcBef>
              <a:spcAft>
                <a:spcPts val="0"/>
              </a:spcAft>
              <a:buClr>
                <a:schemeClr val="dk1"/>
              </a:buClr>
              <a:buSzPts val="1400"/>
              <a:buChar char="-"/>
            </a:pPr>
            <a:r>
              <a:rPr lang="en-US"/>
              <a:t>Should questions arise about what we expect community leaders and adults to do after watching the video, explain that this is intended to be a launching point for understanding and discussion - it helps personalize the issue. Action would be through the Multi-Stakeholder Forum. </a:t>
            </a:r>
            <a:endParaRPr/>
          </a:p>
          <a:p>
            <a:pPr indent="-317500" lvl="0" marL="457200" rtl="0" algn="l">
              <a:lnSpc>
                <a:spcPct val="115000"/>
              </a:lnSpc>
              <a:spcBef>
                <a:spcPts val="0"/>
              </a:spcBef>
              <a:spcAft>
                <a:spcPts val="0"/>
              </a:spcAft>
              <a:buClr>
                <a:schemeClr val="dk1"/>
              </a:buClr>
              <a:buSzPts val="1400"/>
              <a:buChar char="-"/>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882" name="Google Shape;882;g284c68c30fa_0_34: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284c68c30fa_0_54: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284c68c30fa_0_54: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lnSpc>
                <a:spcPct val="115000"/>
              </a:lnSpc>
              <a:spcBef>
                <a:spcPts val="0"/>
              </a:spcBef>
              <a:spcAft>
                <a:spcPts val="0"/>
              </a:spcAft>
              <a:buClr>
                <a:schemeClr val="dk1"/>
              </a:buClr>
              <a:buSzPts val="1100"/>
              <a:buFont typeface="Arial"/>
              <a:buNone/>
            </a:pPr>
            <a:r>
              <a:rPr lang="en-US"/>
              <a:t>Presenter notes:</a:t>
            </a:r>
            <a:endParaRPr/>
          </a:p>
          <a:p>
            <a:pPr indent="-317500" lvl="0" marL="457200" rtl="0" algn="l">
              <a:lnSpc>
                <a:spcPct val="115000"/>
              </a:lnSpc>
              <a:spcBef>
                <a:spcPts val="0"/>
              </a:spcBef>
              <a:spcAft>
                <a:spcPts val="0"/>
              </a:spcAft>
              <a:buClr>
                <a:schemeClr val="dk1"/>
              </a:buClr>
              <a:buSzPts val="1400"/>
              <a:buChar char="-"/>
            </a:pPr>
            <a:r>
              <a:rPr lang="en-US"/>
              <a:t>What is it? The Exhibition is an interactive and immersive art experience for adults and VYAs alike to understand and empathize with bullying, release and express their emotions through participatory art, and engage in a community dialogue around gender norms. The Exhibition also included a photostory workshop that was held prior to opening that engaged community members in creating one of the stations, as well as a community screening and facilitated discussion of the interactive video.</a:t>
            </a:r>
            <a:endParaRPr/>
          </a:p>
          <a:p>
            <a:pPr indent="-317500" lvl="1" marL="914400" rtl="0" algn="l">
              <a:lnSpc>
                <a:spcPct val="115000"/>
              </a:lnSpc>
              <a:spcBef>
                <a:spcPts val="0"/>
              </a:spcBef>
              <a:spcAft>
                <a:spcPts val="0"/>
              </a:spcAft>
              <a:buClr>
                <a:schemeClr val="dk1"/>
              </a:buClr>
              <a:buSzPts val="1400"/>
              <a:buChar char="-"/>
            </a:pPr>
            <a:r>
              <a:rPr lang="en-US"/>
              <a:t>The Exhibition is curated to highlight the experience and voices of young people. Each installation is developed by an artist that has something to say about gender as it relates to the VYA experience. Even though there isn't a difference in the way that adults and VYAs go through the exhibition, the whole purpose is supposed to elevate the VYA experience. Meant to be taken as a whole - main audiences aren't always VYAs because the package is meant to complement individual level interventions (that are usually for young people). Aim to bridge the gap between young people and the adult influencers in their lives.</a:t>
            </a:r>
            <a:endParaRPr/>
          </a:p>
          <a:p>
            <a:pPr indent="-317500" lvl="0" marL="457200" rtl="0" algn="l">
              <a:lnSpc>
                <a:spcPct val="115000"/>
              </a:lnSpc>
              <a:spcBef>
                <a:spcPts val="0"/>
              </a:spcBef>
              <a:spcAft>
                <a:spcPts val="0"/>
              </a:spcAft>
              <a:buClr>
                <a:schemeClr val="dk1"/>
              </a:buClr>
              <a:buSzPts val="1400"/>
              <a:buChar char="-"/>
            </a:pPr>
            <a:r>
              <a:rPr lang="en-US"/>
              <a:t>Who is it for? Adult community members (caregivers, community leaders, school faculty and staff) and VYAs. The Exhibition is suitable for the general public. </a:t>
            </a:r>
            <a:endParaRPr/>
          </a:p>
          <a:p>
            <a:pPr indent="-317500" lvl="0" marL="457200" rtl="0" algn="l">
              <a:lnSpc>
                <a:spcPct val="115000"/>
              </a:lnSpc>
              <a:spcBef>
                <a:spcPts val="0"/>
              </a:spcBef>
              <a:spcAft>
                <a:spcPts val="0"/>
              </a:spcAft>
              <a:buClr>
                <a:schemeClr val="dk1"/>
              </a:buClr>
              <a:buSzPts val="1400"/>
              <a:buChar char="-"/>
            </a:pPr>
            <a:r>
              <a:rPr lang="en-US"/>
              <a:t>Why does this exist? Multiple ideas for festivals, events or even a museum emerged as a novel way to engage community members in critical reflection and discussion about the harms of gender norms on VYAs. What makes this offering unique is that it:</a:t>
            </a:r>
            <a:endParaRPr/>
          </a:p>
          <a:p>
            <a:pPr indent="-317500" lvl="1" marL="914400" rtl="0" algn="l">
              <a:lnSpc>
                <a:spcPct val="115000"/>
              </a:lnSpc>
              <a:spcBef>
                <a:spcPts val="0"/>
              </a:spcBef>
              <a:spcAft>
                <a:spcPts val="0"/>
              </a:spcAft>
              <a:buClr>
                <a:schemeClr val="dk1"/>
              </a:buClr>
              <a:buSzPts val="1400"/>
              <a:buChar char="-"/>
            </a:pPr>
            <a:r>
              <a:rPr lang="en-US"/>
              <a:t>Can reach a large audience and even appeals to families </a:t>
            </a:r>
            <a:endParaRPr/>
          </a:p>
          <a:p>
            <a:pPr indent="-317500" lvl="1" marL="914400" rtl="0" algn="l">
              <a:lnSpc>
                <a:spcPct val="115000"/>
              </a:lnSpc>
              <a:spcBef>
                <a:spcPts val="0"/>
              </a:spcBef>
              <a:spcAft>
                <a:spcPts val="0"/>
              </a:spcAft>
              <a:buClr>
                <a:schemeClr val="dk1"/>
              </a:buClr>
              <a:buSzPts val="1400"/>
              <a:buChar char="-"/>
            </a:pPr>
            <a:r>
              <a:rPr lang="en-US"/>
              <a:t>Is a completely novel way to interact with gender content </a:t>
            </a:r>
            <a:endParaRPr/>
          </a:p>
          <a:p>
            <a:pPr indent="-317500" lvl="1" marL="914400" rtl="0" algn="l">
              <a:lnSpc>
                <a:spcPct val="115000"/>
              </a:lnSpc>
              <a:spcBef>
                <a:spcPts val="0"/>
              </a:spcBef>
              <a:spcAft>
                <a:spcPts val="0"/>
              </a:spcAft>
              <a:buClr>
                <a:schemeClr val="dk1"/>
              </a:buClr>
              <a:buSzPts val="1400"/>
              <a:buChar char="-"/>
            </a:pPr>
            <a:r>
              <a:rPr lang="en-US"/>
              <a:t>Emphasizes local ownership, customization and creativity </a:t>
            </a:r>
            <a:endParaRPr/>
          </a:p>
          <a:p>
            <a:pPr indent="-317500" lvl="1" marL="914400" rtl="0" algn="l">
              <a:lnSpc>
                <a:spcPct val="115000"/>
              </a:lnSpc>
              <a:spcBef>
                <a:spcPts val="0"/>
              </a:spcBef>
              <a:spcAft>
                <a:spcPts val="0"/>
              </a:spcAft>
              <a:buClr>
                <a:schemeClr val="dk1"/>
              </a:buClr>
              <a:buSzPts val="1400"/>
              <a:buChar char="-"/>
            </a:pPr>
            <a:r>
              <a:rPr lang="en-US"/>
              <a:t>Attracts organic participation</a:t>
            </a:r>
            <a:endParaRPr/>
          </a:p>
        </p:txBody>
      </p:sp>
      <p:sp>
        <p:nvSpPr>
          <p:cNvPr id="895" name="Google Shape;895;g284c68c30fa_0_54: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284c68c30fa_0_74: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284c68c30fa_0_74: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lnSpc>
                <a:spcPct val="115000"/>
              </a:lnSpc>
              <a:spcBef>
                <a:spcPts val="0"/>
              </a:spcBef>
              <a:spcAft>
                <a:spcPts val="0"/>
              </a:spcAft>
              <a:buNone/>
            </a:pPr>
            <a:r>
              <a:rPr lang="en-US"/>
              <a:t>Presenter notes:</a:t>
            </a:r>
            <a:endParaRPr/>
          </a:p>
          <a:p>
            <a:pPr indent="-317500" lvl="0" marL="457200" rtl="0" algn="l">
              <a:lnSpc>
                <a:spcPct val="115000"/>
              </a:lnSpc>
              <a:spcBef>
                <a:spcPts val="0"/>
              </a:spcBef>
              <a:spcAft>
                <a:spcPts val="0"/>
              </a:spcAft>
              <a:buClr>
                <a:schemeClr val="dk1"/>
              </a:buClr>
              <a:buSzPts val="1400"/>
              <a:buChar char="-"/>
            </a:pPr>
            <a:r>
              <a:rPr lang="en-US"/>
              <a:t>What is it? Safe Schools is a whole-school program for middle schools that complements existing bullying prevention programs by equipping schools to respond to bullying in a gender equitable way through three main components: Training for faculty and staff, A reporting system for VYAs, and External referral system for complex cases </a:t>
            </a:r>
            <a:endParaRPr/>
          </a:p>
          <a:p>
            <a:pPr indent="-317500" lvl="0" marL="457200" rtl="0" algn="l">
              <a:lnSpc>
                <a:spcPct val="115000"/>
              </a:lnSpc>
              <a:spcBef>
                <a:spcPts val="0"/>
              </a:spcBef>
              <a:spcAft>
                <a:spcPts val="0"/>
              </a:spcAft>
              <a:buClr>
                <a:schemeClr val="dk1"/>
              </a:buClr>
              <a:buSzPts val="1400"/>
              <a:buChar char="-"/>
            </a:pPr>
            <a:r>
              <a:rPr lang="en-US"/>
              <a:t>Why does this exist? Gender-based bullying is a rampant, nearly universal problem among VYAs. While bullying prevention programs exist in Indonesia, they do not address the specific harms of gender-based bullying, and do not leave adults feeling equipped to handle bullying, or address it in a way that does not perpetuate harmful gender norms. What makes this offering unique is that: </a:t>
            </a:r>
            <a:endParaRPr/>
          </a:p>
          <a:p>
            <a:pPr indent="-317500" lvl="1" marL="914400" rtl="0" algn="l">
              <a:lnSpc>
                <a:spcPct val="115000"/>
              </a:lnSpc>
              <a:spcBef>
                <a:spcPts val="0"/>
              </a:spcBef>
              <a:spcAft>
                <a:spcPts val="0"/>
              </a:spcAft>
              <a:buClr>
                <a:schemeClr val="dk1"/>
              </a:buClr>
              <a:buSzPts val="1400"/>
              <a:buChar char="-"/>
            </a:pPr>
            <a:r>
              <a:rPr lang="en-US"/>
              <a:t>It is a whole-school approach, meaning it reaches adults who work at the school - not just teachers, but is intended for anyone at the school who interacts with VYAs - and VYAs themselves.  </a:t>
            </a:r>
            <a:endParaRPr/>
          </a:p>
          <a:p>
            <a:pPr indent="-317500" lvl="1" marL="914400" rtl="0" algn="l">
              <a:lnSpc>
                <a:spcPct val="115000"/>
              </a:lnSpc>
              <a:spcBef>
                <a:spcPts val="0"/>
              </a:spcBef>
              <a:spcAft>
                <a:spcPts val="0"/>
              </a:spcAft>
              <a:buClr>
                <a:schemeClr val="dk1"/>
              </a:buClr>
              <a:buSzPts val="1400"/>
              <a:buChar char="-"/>
            </a:pPr>
            <a:r>
              <a:rPr lang="en-US"/>
              <a:t>Complements existing interventions that are focused on bullying prevention by focusing on how to respond to bullying in a way that does not perpetuate gender norms.  </a:t>
            </a:r>
            <a:endParaRPr/>
          </a:p>
          <a:p>
            <a:pPr indent="-317500" lvl="1" marL="914400" rtl="0" algn="l">
              <a:lnSpc>
                <a:spcPct val="115000"/>
              </a:lnSpc>
              <a:spcBef>
                <a:spcPts val="0"/>
              </a:spcBef>
              <a:spcAft>
                <a:spcPts val="0"/>
              </a:spcAft>
              <a:buClr>
                <a:schemeClr val="dk1"/>
              </a:buClr>
              <a:buSzPts val="1400"/>
              <a:buChar char="-"/>
            </a:pPr>
            <a:r>
              <a:rPr lang="en-US"/>
              <a:t>The training is dynamic, engaging and contains new, relevant content that interests participants. </a:t>
            </a:r>
            <a:endParaRPr/>
          </a:p>
          <a:p>
            <a:pPr indent="-317500" lvl="1" marL="914400" rtl="0" algn="l">
              <a:lnSpc>
                <a:spcPct val="115000"/>
              </a:lnSpc>
              <a:spcBef>
                <a:spcPts val="0"/>
              </a:spcBef>
              <a:spcAft>
                <a:spcPts val="0"/>
              </a:spcAft>
              <a:buClr>
                <a:schemeClr val="dk1"/>
              </a:buClr>
              <a:buSzPts val="1400"/>
              <a:buChar char="-"/>
            </a:pPr>
            <a:r>
              <a:rPr lang="en-US"/>
              <a:t>Provides a mechanism for VYAs to safely report incidents of bullying in an environment where adults have been properly equipped to handle such incidents. </a:t>
            </a:r>
            <a:endParaRPr/>
          </a:p>
          <a:p>
            <a:pPr indent="-317500" lvl="1" marL="914400" rtl="0" algn="l">
              <a:lnSpc>
                <a:spcPct val="115000"/>
              </a:lnSpc>
              <a:spcBef>
                <a:spcPts val="0"/>
              </a:spcBef>
              <a:spcAft>
                <a:spcPts val="0"/>
              </a:spcAft>
              <a:buClr>
                <a:schemeClr val="dk1"/>
              </a:buClr>
              <a:buSzPts val="1400"/>
              <a:buChar char="-"/>
            </a:pPr>
            <a:r>
              <a:rPr lang="en-US"/>
              <a:t>Makes new connections between schools and existing community resources through the referral system, where previously there was no connection.</a:t>
            </a:r>
            <a:endParaRPr/>
          </a:p>
          <a:p>
            <a:pPr indent="0" lvl="0" marL="0" rtl="0" algn="l">
              <a:lnSpc>
                <a:spcPct val="115000"/>
              </a:lnSpc>
              <a:spcBef>
                <a:spcPts val="0"/>
              </a:spcBef>
              <a:spcAft>
                <a:spcPts val="0"/>
              </a:spcAft>
              <a:buNone/>
            </a:pPr>
            <a:r>
              <a:t/>
            </a:r>
            <a:endParaRPr/>
          </a:p>
        </p:txBody>
      </p:sp>
      <p:sp>
        <p:nvSpPr>
          <p:cNvPr id="906" name="Google Shape;906;g284c68c30fa_0_74: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284c68c30fa_0_90: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284c68c30fa_0_90: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Clr>
                <a:schemeClr val="dk1"/>
              </a:buClr>
              <a:buSzPts val="1100"/>
              <a:buFont typeface="Arial"/>
              <a:buNone/>
            </a:pPr>
            <a:r>
              <a:rPr lang="en-US"/>
              <a:t>Presenter notes: </a:t>
            </a:r>
            <a:endParaRPr/>
          </a:p>
          <a:p>
            <a:pPr indent="-317500" lvl="0" marL="457200" rtl="0" algn="l">
              <a:spcBef>
                <a:spcPts val="0"/>
              </a:spcBef>
              <a:spcAft>
                <a:spcPts val="0"/>
              </a:spcAft>
              <a:buClr>
                <a:schemeClr val="dk1"/>
              </a:buClr>
              <a:buSzPts val="1400"/>
              <a:buChar char="-"/>
            </a:pPr>
            <a:r>
              <a:rPr lang="en-US"/>
              <a:t>What is it? An approach for integrating the prototypes within local programs and initiatives, the Multi-stakeholder Forum is a steering committee-type convening of Village Leaders in Denpasar that aims to increase knowledge and gender-equitable attitudes among community leaders and provide a gateway for package implementation and prioritization of gender equitable programming. </a:t>
            </a:r>
            <a:endParaRPr/>
          </a:p>
          <a:p>
            <a:pPr indent="-317500" lvl="0" marL="457200" rtl="0" algn="l">
              <a:spcBef>
                <a:spcPts val="0"/>
              </a:spcBef>
              <a:spcAft>
                <a:spcPts val="0"/>
              </a:spcAft>
              <a:buClr>
                <a:schemeClr val="dk1"/>
              </a:buClr>
              <a:buSzPts val="1400"/>
              <a:buChar char="-"/>
            </a:pPr>
            <a:r>
              <a:rPr lang="en-US"/>
              <a:t>Who is it for? Community leaders across different sectors </a:t>
            </a:r>
            <a:endParaRPr/>
          </a:p>
          <a:p>
            <a:pPr indent="-317500" lvl="0" marL="457200" rtl="0" algn="l">
              <a:spcBef>
                <a:spcPts val="0"/>
              </a:spcBef>
              <a:spcAft>
                <a:spcPts val="0"/>
              </a:spcAft>
              <a:buClr>
                <a:schemeClr val="dk1"/>
              </a:buClr>
              <a:buSzPts val="1400"/>
              <a:buChar char="-"/>
            </a:pPr>
            <a:r>
              <a:rPr lang="en-US"/>
              <a:t>Why does this exist? There is a need to establish a shared understanding among community leaders about how gender inequity influences VYA’s health and well-being. This surfaced as a critical initial step in order for community leaders and other government departments to prioritize gender transformative programming. The need for cross-sector collaboration to address that problem also emerged given the various ways and places that gender inequity shows up in communities.</a:t>
            </a:r>
            <a:endParaRPr/>
          </a:p>
        </p:txBody>
      </p:sp>
      <p:sp>
        <p:nvSpPr>
          <p:cNvPr id="919" name="Google Shape;919;g284c68c30fa_0_90: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28dc1968bc6_0_350:notes"/>
          <p:cNvSpPr/>
          <p:nvPr>
            <p:ph idx="2" type="sldImg"/>
          </p:nvPr>
        </p:nvSpPr>
        <p:spPr>
          <a:xfrm>
            <a:off x="1107341" y="801900"/>
            <a:ext cx="5346000" cy="40095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28dc1968bc6_0_350:notes"/>
          <p:cNvSpPr txBox="1"/>
          <p:nvPr>
            <p:ph idx="1" type="body"/>
          </p:nvPr>
        </p:nvSpPr>
        <p:spPr>
          <a:xfrm>
            <a:off x="756000" y="5078700"/>
            <a:ext cx="6048000" cy="48114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Adaptation notes:</a:t>
            </a:r>
            <a:endParaRPr/>
          </a:p>
          <a:p>
            <a:pPr indent="-317500" lvl="0" marL="457200" rtl="0" algn="l">
              <a:spcBef>
                <a:spcPts val="0"/>
              </a:spcBef>
              <a:spcAft>
                <a:spcPts val="0"/>
              </a:spcAft>
              <a:buClr>
                <a:schemeClr val="dk1"/>
              </a:buClr>
              <a:buSzPts val="1400"/>
              <a:buChar char="-"/>
            </a:pPr>
            <a:r>
              <a:rPr lang="en-US"/>
              <a:t>Customize this slide with the “calls to action” that you deem most appropriate for your audience at this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Presenter notes:</a:t>
            </a:r>
            <a:endParaRPr/>
          </a:p>
          <a:p>
            <a:pPr indent="-317500" lvl="0" marL="457200" rtl="0" algn="l">
              <a:spcBef>
                <a:spcPts val="0"/>
              </a:spcBef>
              <a:spcAft>
                <a:spcPts val="0"/>
              </a:spcAft>
              <a:buClr>
                <a:schemeClr val="dk1"/>
              </a:buClr>
              <a:buSzPts val="1400"/>
              <a:buChar char="-"/>
            </a:pPr>
            <a:r>
              <a:rPr lang="en-US"/>
              <a:t>Explain that you need their help. What </a:t>
            </a:r>
            <a:endParaRPr/>
          </a:p>
          <a:p>
            <a:pPr indent="-317500" lvl="0" marL="457200" rtl="0" algn="l">
              <a:spcBef>
                <a:spcPts val="0"/>
              </a:spcBef>
              <a:spcAft>
                <a:spcPts val="0"/>
              </a:spcAft>
              <a:buClr>
                <a:schemeClr val="dk1"/>
              </a:buClr>
              <a:buSzPts val="1400"/>
              <a:buChar char="-"/>
            </a:pPr>
            <a:r>
              <a:rPr lang="en-US"/>
              <a:t>Leave time for questions.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284c68c30fa_0_115: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284c68c30fa_0_115: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sz="1100"/>
              <a:t>Adaptation notes:</a:t>
            </a:r>
            <a:endParaRPr sz="1100"/>
          </a:p>
          <a:p>
            <a:pPr indent="-298450" lvl="0" marL="457200" rtl="0" algn="l">
              <a:spcBef>
                <a:spcPts val="0"/>
              </a:spcBef>
              <a:spcAft>
                <a:spcPts val="0"/>
              </a:spcAft>
              <a:buClr>
                <a:schemeClr val="dk1"/>
              </a:buClr>
              <a:buSzPts val="1100"/>
              <a:buChar char="-"/>
            </a:pPr>
            <a:r>
              <a:rPr lang="en-US" sz="1100"/>
              <a:t>Create an event calendar to share with Forum members that contains proposed meeting dates and objectives and includes possible dates for implementing the other interventions</a:t>
            </a:r>
            <a:endParaRPr sz="1100"/>
          </a:p>
          <a:p>
            <a:pPr indent="0" lvl="0" marL="0" rtl="0" algn="l">
              <a:spcBef>
                <a:spcPts val="0"/>
              </a:spcBef>
              <a:spcAft>
                <a:spcPts val="0"/>
              </a:spcAft>
              <a:buNone/>
            </a:pPr>
            <a:r>
              <a:t/>
            </a:r>
            <a:endParaRPr/>
          </a:p>
        </p:txBody>
      </p:sp>
      <p:sp>
        <p:nvSpPr>
          <p:cNvPr id="937" name="Google Shape;937;g284c68c30fa_0_115: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15bd00ee942_6_32:notes"/>
          <p:cNvSpPr txBox="1"/>
          <p:nvPr>
            <p:ph idx="1" type="body"/>
          </p:nvPr>
        </p:nvSpPr>
        <p:spPr>
          <a:xfrm>
            <a:off x="456565" y="3271381"/>
            <a:ext cx="3652500" cy="2676600"/>
          </a:xfrm>
          <a:prstGeom prst="rect">
            <a:avLst/>
          </a:prstGeom>
          <a:noFill/>
          <a:ln>
            <a:noFill/>
          </a:ln>
        </p:spPr>
        <p:txBody>
          <a:bodyPr anchorCtr="0" anchor="t" bIns="31050" lIns="62100" spcFirstLastPara="1" rIns="62100" wrap="square" tIns="31050">
            <a:noAutofit/>
          </a:bodyPr>
          <a:lstStyle/>
          <a:p>
            <a:pPr indent="0" lvl="0" marL="0" rtl="0" algn="l">
              <a:lnSpc>
                <a:spcPct val="100000"/>
              </a:lnSpc>
              <a:spcBef>
                <a:spcPts val="0"/>
              </a:spcBef>
              <a:spcAft>
                <a:spcPts val="0"/>
              </a:spcAft>
              <a:buSzPts val="1400"/>
              <a:buNone/>
            </a:pPr>
            <a:r>
              <a:rPr lang="en-US"/>
              <a:t>Adaptation note:</a:t>
            </a:r>
            <a:endParaRPr/>
          </a:p>
          <a:p>
            <a:pPr indent="-317500" lvl="0" marL="457200" rtl="0" algn="l">
              <a:lnSpc>
                <a:spcPct val="100000"/>
              </a:lnSpc>
              <a:spcBef>
                <a:spcPts val="0"/>
              </a:spcBef>
              <a:spcAft>
                <a:spcPts val="0"/>
              </a:spcAft>
              <a:buSzPts val="1400"/>
              <a:buChar char="-"/>
            </a:pPr>
            <a:r>
              <a:rPr lang="en-US"/>
              <a:t>Add your organization’s information to the slide. </a:t>
            </a:r>
            <a:endParaRPr/>
          </a:p>
        </p:txBody>
      </p:sp>
      <p:sp>
        <p:nvSpPr>
          <p:cNvPr id="943" name="Google Shape;943;g15bd00ee942_6_32: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1e8730edabd_1_536:notes"/>
          <p:cNvSpPr txBox="1"/>
          <p:nvPr>
            <p:ph idx="1" type="body"/>
          </p:nvPr>
        </p:nvSpPr>
        <p:spPr>
          <a:xfrm>
            <a:off x="456565" y="3271381"/>
            <a:ext cx="3652500" cy="2676600"/>
          </a:xfrm>
          <a:prstGeom prst="rect">
            <a:avLst/>
          </a:prstGeom>
          <a:noFill/>
          <a:ln>
            <a:noFill/>
          </a:ln>
        </p:spPr>
        <p:txBody>
          <a:bodyPr anchorCtr="0" anchor="t" bIns="31050" lIns="62100" spcFirstLastPara="1" rIns="62100" wrap="square" tIns="31050">
            <a:noAutofit/>
          </a:bodyPr>
          <a:lstStyle/>
          <a:p>
            <a:pPr indent="0" lvl="0" marL="0" rtl="0" algn="l">
              <a:lnSpc>
                <a:spcPct val="100000"/>
              </a:lnSpc>
              <a:spcBef>
                <a:spcPts val="0"/>
              </a:spcBef>
              <a:spcAft>
                <a:spcPts val="0"/>
              </a:spcAft>
              <a:buSzPts val="1400"/>
              <a:buNone/>
            </a:pPr>
            <a:r>
              <a:rPr lang="en-US"/>
              <a:t>Adaptation note:</a:t>
            </a:r>
            <a:endParaRPr/>
          </a:p>
          <a:p>
            <a:pPr indent="-317500" lvl="0" marL="457200" rtl="0" algn="l">
              <a:lnSpc>
                <a:spcPct val="100000"/>
              </a:lnSpc>
              <a:spcBef>
                <a:spcPts val="0"/>
              </a:spcBef>
              <a:spcAft>
                <a:spcPts val="0"/>
              </a:spcAft>
              <a:buSzPts val="1400"/>
              <a:buChar char="-"/>
            </a:pPr>
            <a:r>
              <a:rPr lang="en-US"/>
              <a:t>Add your organization’s information to the slide. </a:t>
            </a:r>
            <a:endParaRPr/>
          </a:p>
        </p:txBody>
      </p:sp>
      <p:sp>
        <p:nvSpPr>
          <p:cNvPr id="966" name="Google Shape;966;g1e8730edabd_1_536: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7de611e9cf_1_63: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7de611e9cf_1_63: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 </a:t>
            </a:r>
            <a:endParaRPr/>
          </a:p>
          <a:p>
            <a:pPr indent="-317500" lvl="0" marL="457200" rtl="0" algn="l">
              <a:spcBef>
                <a:spcPts val="0"/>
              </a:spcBef>
              <a:spcAft>
                <a:spcPts val="0"/>
              </a:spcAft>
              <a:buSzPts val="1400"/>
              <a:buChar char="-"/>
            </a:pPr>
            <a:r>
              <a:rPr lang="en-US"/>
              <a:t>Read the definition on the slide. </a:t>
            </a:r>
            <a:endParaRPr/>
          </a:p>
          <a:p>
            <a:pPr indent="-317500" lvl="0" marL="457200" rtl="0" algn="l">
              <a:spcBef>
                <a:spcPts val="0"/>
              </a:spcBef>
              <a:spcAft>
                <a:spcPts val="0"/>
              </a:spcAft>
              <a:buSzPts val="1400"/>
              <a:buChar char="-"/>
            </a:pPr>
            <a:r>
              <a:rPr lang="en-US"/>
              <a:t>Clarify that gender norms</a:t>
            </a:r>
            <a:r>
              <a:rPr lang="en-US"/>
              <a:t> impact people of all ages </a:t>
            </a:r>
            <a:endParaRPr/>
          </a:p>
          <a:p>
            <a:pPr indent="-317500" lvl="0" marL="457200" rtl="0" algn="l">
              <a:spcBef>
                <a:spcPts val="0"/>
              </a:spcBef>
              <a:spcAft>
                <a:spcPts val="0"/>
              </a:spcAft>
              <a:buSzPts val="1400"/>
              <a:buChar char="-"/>
            </a:pPr>
            <a:r>
              <a:rPr lang="en-US"/>
              <a:t>Optional: elaborate on this definition by using the definition provided on page 6 of the Breakthrough ACTION  Messaging Framework for Creating a Gender-Equitable Environment for Very Young Adolescents:  </a:t>
            </a:r>
            <a:r>
              <a:rPr lang="en-US" u="sng">
                <a:solidFill>
                  <a:schemeClr val="hlink"/>
                </a:solidFill>
                <a:hlinkClick r:id="rId2"/>
              </a:rPr>
              <a:t>https://breakthroughactionandresearch.org/wp-content/uploads/2023/05/Creating-a-Gender-Equitable-Environment-for-VYAs-Messages-and-Evidence.pdf</a:t>
            </a:r>
            <a:r>
              <a:rPr lang="en-US"/>
              <a:t> </a:t>
            </a:r>
            <a:r>
              <a:rPr lang="en-US"/>
              <a:t> </a:t>
            </a:r>
            <a:endParaRPr/>
          </a:p>
          <a:p>
            <a:pPr indent="-317500" lvl="1" marL="914400" rtl="0" algn="l">
              <a:spcBef>
                <a:spcPts val="0"/>
              </a:spcBef>
              <a:spcAft>
                <a:spcPts val="0"/>
              </a:spcAft>
              <a:buSzPts val="1400"/>
              <a:buChar char="-"/>
            </a:pPr>
            <a:r>
              <a:rPr lang="en-US"/>
              <a:t>Gender norms are “the informal rules and shared social expectations that distinguish expected behavior on the basis of gender. Norms are learned and reinforced from childhood to adulthood through observation, instruction, positive and negative sanctioning, the media, religion, and other social institutions. Gender norms are embedded in formal and informal institutions and play a role in shaping women and men’s (often unequal) access to resources and freedoms, thus affecting their voice, power, and sense of self.”9</a:t>
            </a:r>
            <a:endParaRPr/>
          </a:p>
          <a:p>
            <a:pPr indent="-317500" lvl="0" marL="457200" rtl="0" algn="l">
              <a:spcBef>
                <a:spcPts val="0"/>
              </a:spcBef>
              <a:spcAft>
                <a:spcPts val="0"/>
              </a:spcAft>
              <a:buSzPts val="1400"/>
              <a:buChar char="-"/>
            </a:pPr>
            <a:r>
              <a:rPr lang="en-US"/>
              <a:t>Explain that you will share some examples of these on the next slide. </a:t>
            </a:r>
            <a:endParaRPr/>
          </a:p>
          <a:p>
            <a:pPr indent="0" lvl="0" marL="0" rtl="0" algn="l">
              <a:spcBef>
                <a:spcPts val="0"/>
              </a:spcBef>
              <a:spcAft>
                <a:spcPts val="0"/>
              </a:spcAft>
              <a:buNone/>
            </a:pPr>
            <a:r>
              <a:t/>
            </a:r>
            <a:endParaRPr/>
          </a:p>
        </p:txBody>
      </p:sp>
      <p:sp>
        <p:nvSpPr>
          <p:cNvPr id="313" name="Google Shape;313;g27de611e9cf_1_63: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284c68c30fa_0_109: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973" name="Google Shape;973;g284c68c30fa_0_109: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sz="1100"/>
              <a:t>Adaptation notes:</a:t>
            </a:r>
            <a:endParaRPr sz="1100"/>
          </a:p>
          <a:p>
            <a:pPr indent="-298450" lvl="0" marL="457200" rtl="0" algn="l">
              <a:spcBef>
                <a:spcPts val="0"/>
              </a:spcBef>
              <a:spcAft>
                <a:spcPts val="0"/>
              </a:spcAft>
              <a:buClr>
                <a:schemeClr val="dk1"/>
              </a:buClr>
              <a:buSzPts val="1100"/>
              <a:buChar char="-"/>
            </a:pPr>
            <a:r>
              <a:rPr lang="en-US" sz="1100"/>
              <a:t>Create an event calendar to share with Forum members that contains proposed meeting dates and objectives and includes possible dates for implementing the other interventions</a:t>
            </a:r>
            <a:endParaRPr sz="1100"/>
          </a:p>
          <a:p>
            <a:pPr indent="0" lvl="0" marL="0" rtl="0" algn="l">
              <a:spcBef>
                <a:spcPts val="0"/>
              </a:spcBef>
              <a:spcAft>
                <a:spcPts val="0"/>
              </a:spcAft>
              <a:buNone/>
            </a:pPr>
            <a:r>
              <a:t/>
            </a:r>
            <a:endParaRPr/>
          </a:p>
        </p:txBody>
      </p:sp>
      <p:sp>
        <p:nvSpPr>
          <p:cNvPr id="974" name="Google Shape;974;g284c68c30fa_0_109: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24591b021dd_0_1:notes"/>
          <p:cNvSpPr txBox="1"/>
          <p:nvPr>
            <p:ph idx="1" type="body"/>
          </p:nvPr>
        </p:nvSpPr>
        <p:spPr>
          <a:xfrm>
            <a:off x="456565" y="3271381"/>
            <a:ext cx="3652500" cy="2676600"/>
          </a:xfrm>
          <a:prstGeom prst="rect">
            <a:avLst/>
          </a:prstGeom>
          <a:noFill/>
          <a:ln>
            <a:noFill/>
          </a:ln>
        </p:spPr>
        <p:txBody>
          <a:bodyPr anchorCtr="0" anchor="t" bIns="31050" lIns="62100" spcFirstLastPara="1" rIns="62100" wrap="square" tIns="3105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000033"/>
                </a:solidFill>
              </a:rPr>
              <a:t>Presenter notes: </a:t>
            </a:r>
            <a:endParaRPr sz="900">
              <a:solidFill>
                <a:srgbClr val="57565A"/>
              </a:solidFill>
            </a:endParaRPr>
          </a:p>
          <a:p>
            <a:pPr indent="0" lvl="0" marL="0" rtl="0" algn="l">
              <a:lnSpc>
                <a:spcPct val="115000"/>
              </a:lnSpc>
              <a:spcBef>
                <a:spcPts val="0"/>
              </a:spcBef>
              <a:spcAft>
                <a:spcPts val="0"/>
              </a:spcAft>
              <a:buClr>
                <a:schemeClr val="dk1"/>
              </a:buClr>
              <a:buSzPts val="1100"/>
              <a:buFont typeface="Arial"/>
              <a:buNone/>
            </a:pPr>
            <a:r>
              <a:rPr lang="en-US" sz="1000">
                <a:solidFill>
                  <a:srgbClr val="57565A"/>
                </a:solidFill>
              </a:rPr>
              <a:t>How was this developed? Breakthrough ACTION led partners and local stakeholders through an HCD process to develop a multi-level package of interventions that reinforce each other and span key audiences across the VYA environment. The team engaged in three design and test sprints across low, medium and high levels of fidelity, testing different components of each prototype and validating and strengthening other aspects. </a:t>
            </a:r>
            <a:endParaRPr sz="1000">
              <a:solidFill>
                <a:srgbClr val="57565A"/>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57565A"/>
              </a:solidFill>
            </a:endParaRPr>
          </a:p>
          <a:p>
            <a:pPr indent="0" lvl="0" marL="0" rtl="0" algn="l">
              <a:lnSpc>
                <a:spcPct val="115000"/>
              </a:lnSpc>
              <a:spcBef>
                <a:spcPts val="0"/>
              </a:spcBef>
              <a:spcAft>
                <a:spcPts val="0"/>
              </a:spcAft>
              <a:buClr>
                <a:schemeClr val="dk1"/>
              </a:buClr>
              <a:buSzPts val="1100"/>
              <a:buFont typeface="Arial"/>
              <a:buNone/>
            </a:pPr>
            <a:r>
              <a:rPr lang="en-US" sz="1000">
                <a:solidFill>
                  <a:srgbClr val="57565A"/>
                </a:solidFill>
              </a:rPr>
              <a:t>Breakthrough ACTION’s social and behavior change design process integrates research, behavioral sciences, human-centered design, communication, and community capacity strengthening into a cohesive, flexible approach. The methodology centers around divergence and convergence: a broad exploration of possibilities, then decisive action about which to execute. The process requires getting visual and tangible as quickly as possible to externalize ideas, accelerate collaboration, iterate through possible solutions and scenarios, to quickly learn what is desirable (through a low-fidelity test), what is feasible (through a medium-fidelity test), and what is </a:t>
            </a:r>
            <a:r>
              <a:rPr lang="en-US" sz="1000">
                <a:solidFill>
                  <a:srgbClr val="57565A"/>
                </a:solidFill>
              </a:rPr>
              <a:t>scalable</a:t>
            </a:r>
            <a:r>
              <a:rPr lang="en-US" sz="1000">
                <a:solidFill>
                  <a:srgbClr val="57565A"/>
                </a:solidFill>
              </a:rPr>
              <a:t> (through a high-fidelity test). </a:t>
            </a:r>
            <a:endParaRPr sz="1000">
              <a:solidFill>
                <a:srgbClr val="57565A"/>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57565A"/>
              </a:solidFill>
            </a:endParaRPr>
          </a:p>
          <a:p>
            <a:pPr indent="0" lvl="0" marL="0" rtl="0" algn="l">
              <a:lnSpc>
                <a:spcPct val="115000"/>
              </a:lnSpc>
              <a:spcBef>
                <a:spcPts val="0"/>
              </a:spcBef>
              <a:spcAft>
                <a:spcPts val="0"/>
              </a:spcAft>
              <a:buClr>
                <a:schemeClr val="dk1"/>
              </a:buClr>
              <a:buSzPts val="1100"/>
              <a:buFont typeface="Arial"/>
              <a:buNone/>
            </a:pPr>
            <a:r>
              <a:rPr lang="en-US" sz="1000">
                <a:solidFill>
                  <a:srgbClr val="57565A"/>
                </a:solidFill>
              </a:rPr>
              <a:t>The diagram illustrates the process that the core design team underwent over the course of a year. </a:t>
            </a:r>
            <a:endParaRPr sz="1000">
              <a:solidFill>
                <a:srgbClr val="57565A"/>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57565A"/>
              </a:solidFill>
            </a:endParaRPr>
          </a:p>
          <a:p>
            <a:pPr indent="0" lvl="0" marL="0" rtl="0" algn="l">
              <a:lnSpc>
                <a:spcPct val="115000"/>
              </a:lnSpc>
              <a:spcBef>
                <a:spcPts val="0"/>
              </a:spcBef>
              <a:spcAft>
                <a:spcPts val="0"/>
              </a:spcAft>
              <a:buClr>
                <a:schemeClr val="dk1"/>
              </a:buClr>
              <a:buSzPts val="1100"/>
              <a:buFont typeface="Arial"/>
              <a:buNone/>
            </a:pPr>
            <a:r>
              <a:rPr lang="en-US" sz="1000">
                <a:solidFill>
                  <a:srgbClr val="57565A"/>
                </a:solidFill>
              </a:rPr>
              <a:t>0. Synthesis of quantitative evaluation data, Setara implementation data and  qualitative research results (GEAS)</a:t>
            </a:r>
            <a:endParaRPr sz="1000">
              <a:solidFill>
                <a:srgbClr val="57565A"/>
              </a:solidFill>
            </a:endParaRPr>
          </a:p>
          <a:p>
            <a:pPr indent="-292100" lvl="0" marL="457200" rtl="0" algn="l">
              <a:lnSpc>
                <a:spcPct val="115000"/>
              </a:lnSpc>
              <a:spcBef>
                <a:spcPts val="0"/>
              </a:spcBef>
              <a:spcAft>
                <a:spcPts val="0"/>
              </a:spcAft>
              <a:buClr>
                <a:srgbClr val="57565A"/>
              </a:buClr>
              <a:buSzPts val="1000"/>
              <a:buFont typeface="Calibri"/>
              <a:buAutoNum type="arabicPeriod"/>
            </a:pPr>
            <a:r>
              <a:rPr lang="en-US" sz="1000">
                <a:solidFill>
                  <a:srgbClr val="57565A"/>
                </a:solidFill>
              </a:rPr>
              <a:t>Define the scope and outcome of the project, not the solution. Form the Core Design Team.</a:t>
            </a:r>
            <a:endParaRPr sz="1000">
              <a:solidFill>
                <a:srgbClr val="57565A"/>
              </a:solidFill>
            </a:endParaRPr>
          </a:p>
          <a:p>
            <a:pPr indent="-292100" lvl="0" marL="457200" rtl="0" algn="l">
              <a:lnSpc>
                <a:spcPct val="115000"/>
              </a:lnSpc>
              <a:spcBef>
                <a:spcPts val="0"/>
              </a:spcBef>
              <a:spcAft>
                <a:spcPts val="0"/>
              </a:spcAft>
              <a:buClr>
                <a:srgbClr val="57565A"/>
              </a:buClr>
              <a:buSzPts val="1000"/>
              <a:buFont typeface="Calibri"/>
              <a:buAutoNum type="arabicPeriod"/>
            </a:pPr>
            <a:r>
              <a:rPr lang="en-US" sz="1000">
                <a:solidFill>
                  <a:srgbClr val="57565A"/>
                </a:solidFill>
              </a:rPr>
              <a:t>Leverage the findings from quantitative studies conducted by GEAS and identify actionable opportunity areas</a:t>
            </a:r>
            <a:endParaRPr sz="1000">
              <a:solidFill>
                <a:srgbClr val="57565A"/>
              </a:solidFill>
            </a:endParaRPr>
          </a:p>
          <a:p>
            <a:pPr indent="-292100" lvl="0" marL="457200" rtl="0" algn="l">
              <a:lnSpc>
                <a:spcPct val="115000"/>
              </a:lnSpc>
              <a:spcBef>
                <a:spcPts val="0"/>
              </a:spcBef>
              <a:spcAft>
                <a:spcPts val="0"/>
              </a:spcAft>
              <a:buClr>
                <a:srgbClr val="57565A"/>
              </a:buClr>
              <a:buSzPts val="1000"/>
              <a:buFont typeface="Calibri"/>
              <a:buAutoNum type="arabicPeriod"/>
            </a:pPr>
            <a:r>
              <a:rPr lang="en-US" sz="1000">
                <a:solidFill>
                  <a:srgbClr val="57565A"/>
                </a:solidFill>
              </a:rPr>
              <a:t>Bring together a diverse range of perspectives, representing the voices of Intent, Experience, Expertise and Design, to generate ideas for how promote a gender equitable environment for VYAs.</a:t>
            </a:r>
            <a:endParaRPr sz="1000">
              <a:solidFill>
                <a:srgbClr val="57565A"/>
              </a:solidFill>
            </a:endParaRPr>
          </a:p>
          <a:p>
            <a:pPr indent="-292100" lvl="0" marL="457200" rtl="0" algn="l">
              <a:lnSpc>
                <a:spcPct val="115000"/>
              </a:lnSpc>
              <a:spcBef>
                <a:spcPts val="0"/>
              </a:spcBef>
              <a:spcAft>
                <a:spcPts val="0"/>
              </a:spcAft>
              <a:buClr>
                <a:srgbClr val="57565A"/>
              </a:buClr>
              <a:buSzPts val="1000"/>
              <a:buFont typeface="Calibri"/>
              <a:buAutoNum type="arabicPeriod"/>
            </a:pPr>
            <a:r>
              <a:rPr lang="en-US" sz="1000">
                <a:solidFill>
                  <a:srgbClr val="57565A"/>
                </a:solidFill>
              </a:rPr>
              <a:t>Make decisions as a team to prioritize the emerging concepts for development and testing. </a:t>
            </a:r>
            <a:endParaRPr sz="1000">
              <a:solidFill>
                <a:srgbClr val="57565A"/>
              </a:solidFill>
            </a:endParaRPr>
          </a:p>
          <a:p>
            <a:pPr indent="-292100" lvl="0" marL="457200" rtl="0" algn="l">
              <a:lnSpc>
                <a:spcPct val="115000"/>
              </a:lnSpc>
              <a:spcBef>
                <a:spcPts val="0"/>
              </a:spcBef>
              <a:spcAft>
                <a:spcPts val="0"/>
              </a:spcAft>
              <a:buClr>
                <a:srgbClr val="57565A"/>
              </a:buClr>
              <a:buSzPts val="1000"/>
              <a:buFont typeface="Calibri"/>
              <a:buAutoNum type="arabicPeriod"/>
            </a:pPr>
            <a:r>
              <a:rPr lang="en-US" sz="1000">
                <a:solidFill>
                  <a:srgbClr val="57565A"/>
                </a:solidFill>
              </a:rPr>
              <a:t>Document the proposed interventions to take on to adaptation in other countries/contexts.</a:t>
            </a:r>
            <a:endParaRPr sz="1000">
              <a:solidFill>
                <a:srgbClr val="57565A"/>
              </a:solidFill>
            </a:endParaRPr>
          </a:p>
          <a:p>
            <a:pPr indent="-292100" lvl="0" marL="457200" rtl="0" algn="l">
              <a:lnSpc>
                <a:spcPct val="115000"/>
              </a:lnSpc>
              <a:spcBef>
                <a:spcPts val="0"/>
              </a:spcBef>
              <a:spcAft>
                <a:spcPts val="0"/>
              </a:spcAft>
              <a:buClr>
                <a:srgbClr val="57565A"/>
              </a:buClr>
              <a:buSzPts val="1000"/>
              <a:buFont typeface="Calibri"/>
              <a:buAutoNum type="arabicPeriod"/>
            </a:pPr>
            <a:r>
              <a:rPr lang="en-US" sz="1000">
                <a:solidFill>
                  <a:srgbClr val="57565A"/>
                </a:solidFill>
              </a:rPr>
              <a:t>Undertake an agile process to design and develop working prototypes that are grounded in insight and evidence, and addresses key user needs. </a:t>
            </a:r>
            <a:endParaRPr sz="1000">
              <a:solidFill>
                <a:srgbClr val="57565A"/>
              </a:solidFill>
            </a:endParaRPr>
          </a:p>
          <a:p>
            <a:pPr indent="-292100" lvl="0" marL="457200" rtl="0" algn="l">
              <a:lnSpc>
                <a:spcPct val="115000"/>
              </a:lnSpc>
              <a:spcBef>
                <a:spcPts val="0"/>
              </a:spcBef>
              <a:spcAft>
                <a:spcPts val="0"/>
              </a:spcAft>
              <a:buClr>
                <a:srgbClr val="57565A"/>
              </a:buClr>
              <a:buSzPts val="1000"/>
              <a:buFont typeface="Calibri"/>
              <a:buAutoNum type="arabicPeriod"/>
            </a:pPr>
            <a:r>
              <a:rPr lang="en-US" sz="1000">
                <a:solidFill>
                  <a:srgbClr val="57565A"/>
                </a:solidFill>
              </a:rPr>
              <a:t>Facilitate adaptation workshops to validate identify the key modifications of the interventions according to contextual relevance. </a:t>
            </a:r>
            <a:endParaRPr sz="1000">
              <a:solidFill>
                <a:srgbClr val="57565A"/>
              </a:solidFill>
            </a:endParaRPr>
          </a:p>
          <a:p>
            <a:pPr indent="-292100" lvl="0" marL="457200" rtl="0" algn="l">
              <a:lnSpc>
                <a:spcPct val="115000"/>
              </a:lnSpc>
              <a:spcBef>
                <a:spcPts val="0"/>
              </a:spcBef>
              <a:spcAft>
                <a:spcPts val="0"/>
              </a:spcAft>
              <a:buClr>
                <a:srgbClr val="57565A"/>
              </a:buClr>
              <a:buSzPts val="1000"/>
              <a:buFont typeface="Calibri"/>
              <a:buAutoNum type="arabicPeriod"/>
            </a:pPr>
            <a:r>
              <a:rPr lang="en-US" sz="1000">
                <a:solidFill>
                  <a:srgbClr val="57565A"/>
                </a:solidFill>
              </a:rPr>
              <a:t>Facilitate co-design workshops to ideate and validate the key modifications of the interventions according to contextual relevance.</a:t>
            </a:r>
            <a:endParaRPr sz="1000">
              <a:solidFill>
                <a:srgbClr val="57565A"/>
              </a:solidFill>
            </a:endParaRPr>
          </a:p>
          <a:p>
            <a:pPr indent="-292100" lvl="0" marL="457200" rtl="0" algn="l">
              <a:lnSpc>
                <a:spcPct val="115000"/>
              </a:lnSpc>
              <a:spcBef>
                <a:spcPts val="0"/>
              </a:spcBef>
              <a:spcAft>
                <a:spcPts val="0"/>
              </a:spcAft>
              <a:buClr>
                <a:srgbClr val="57565A"/>
              </a:buClr>
              <a:buSzPts val="1000"/>
              <a:buFont typeface="Calibri"/>
              <a:buAutoNum type="arabicPeriod"/>
            </a:pPr>
            <a:r>
              <a:rPr lang="en-US" sz="1000">
                <a:solidFill>
                  <a:srgbClr val="57565A"/>
                </a:solidFill>
              </a:rPr>
              <a:t>Refine prototypes to reflect cumulative key learnings from 2 rounds of testing and 2 rounds of co-design. </a:t>
            </a:r>
            <a:endParaRPr sz="1000">
              <a:solidFill>
                <a:srgbClr val="57565A"/>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57565A"/>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57565A"/>
              </a:solidFill>
            </a:endParaRPr>
          </a:p>
          <a:p>
            <a:pPr indent="0" lvl="0" marL="0" rtl="0" algn="l">
              <a:lnSpc>
                <a:spcPct val="115000"/>
              </a:lnSpc>
              <a:spcBef>
                <a:spcPts val="0"/>
              </a:spcBef>
              <a:spcAft>
                <a:spcPts val="0"/>
              </a:spcAft>
              <a:buClr>
                <a:schemeClr val="dk1"/>
              </a:buClr>
              <a:buSzPts val="1100"/>
              <a:buFont typeface="Arial"/>
              <a:buNone/>
            </a:pPr>
            <a:r>
              <a:rPr b="1" lang="en-US" sz="1000">
                <a:solidFill>
                  <a:srgbClr val="000033"/>
                </a:solidFill>
              </a:rPr>
              <a:t>Project Partners </a:t>
            </a:r>
            <a:endParaRPr b="1" sz="1000">
              <a:solidFill>
                <a:srgbClr val="000033"/>
              </a:solidFill>
            </a:endParaRPr>
          </a:p>
          <a:p>
            <a:pPr indent="0" lvl="0" marL="0" rtl="0" algn="l">
              <a:lnSpc>
                <a:spcPct val="115000"/>
              </a:lnSpc>
              <a:spcBef>
                <a:spcPts val="0"/>
              </a:spcBef>
              <a:spcAft>
                <a:spcPts val="0"/>
              </a:spcAft>
              <a:buClr>
                <a:schemeClr val="dk1"/>
              </a:buClr>
              <a:buSzPts val="1100"/>
              <a:buFont typeface="Arial"/>
              <a:buNone/>
            </a:pPr>
            <a:r>
              <a:rPr lang="en-US" sz="1000">
                <a:solidFill>
                  <a:srgbClr val="57565A"/>
                </a:solidFill>
              </a:rPr>
              <a:t>The following partners comprise the project team that worked together across to co-design, test and refine the package of solutions: </a:t>
            </a:r>
            <a:endParaRPr sz="1000">
              <a:solidFill>
                <a:srgbClr val="57565A"/>
              </a:solidFill>
            </a:endParaRPr>
          </a:p>
          <a:p>
            <a:pPr indent="0" lvl="0" marL="0" rtl="0" algn="l">
              <a:lnSpc>
                <a:spcPct val="115000"/>
              </a:lnSpc>
              <a:spcBef>
                <a:spcPts val="0"/>
              </a:spcBef>
              <a:spcAft>
                <a:spcPts val="0"/>
              </a:spcAft>
              <a:buClr>
                <a:schemeClr val="dk1"/>
              </a:buClr>
              <a:buSzPts val="1100"/>
              <a:buFont typeface="Arial"/>
              <a:buNone/>
            </a:pPr>
            <a:r>
              <a:t/>
            </a:r>
            <a:endParaRPr b="1" sz="1000">
              <a:solidFill>
                <a:srgbClr val="57565A"/>
              </a:solidFill>
            </a:endParaRPr>
          </a:p>
          <a:p>
            <a:pPr indent="0" lvl="0" marL="0" rtl="0" algn="l">
              <a:lnSpc>
                <a:spcPct val="115000"/>
              </a:lnSpc>
              <a:spcBef>
                <a:spcPts val="0"/>
              </a:spcBef>
              <a:spcAft>
                <a:spcPts val="0"/>
              </a:spcAft>
              <a:buClr>
                <a:schemeClr val="dk1"/>
              </a:buClr>
              <a:buSzPts val="1100"/>
              <a:buFont typeface="Arial"/>
              <a:buNone/>
            </a:pPr>
            <a:r>
              <a:rPr b="1" lang="en-US" sz="1000">
                <a:solidFill>
                  <a:srgbClr val="57565A"/>
                </a:solidFill>
              </a:rPr>
              <a:t>CCP:</a:t>
            </a:r>
            <a:r>
              <a:rPr lang="en-US" sz="1000">
                <a:solidFill>
                  <a:srgbClr val="57565A"/>
                </a:solidFill>
              </a:rPr>
              <a:t> The Johns Hopkins Center for Communication Programs, the Breakthrough ACTION consortium lead. </a:t>
            </a:r>
            <a:endParaRPr sz="1000">
              <a:solidFill>
                <a:srgbClr val="57565A"/>
              </a:solidFill>
            </a:endParaRPr>
          </a:p>
          <a:p>
            <a:pPr indent="0" lvl="0" marL="0" rtl="0" algn="l">
              <a:lnSpc>
                <a:spcPct val="115000"/>
              </a:lnSpc>
              <a:spcBef>
                <a:spcPts val="300"/>
              </a:spcBef>
              <a:spcAft>
                <a:spcPts val="0"/>
              </a:spcAft>
              <a:buClr>
                <a:schemeClr val="dk1"/>
              </a:buClr>
              <a:buSzPts val="1100"/>
              <a:buFont typeface="Arial"/>
              <a:buNone/>
            </a:pPr>
            <a:r>
              <a:rPr b="1" lang="en-US" sz="1000">
                <a:solidFill>
                  <a:srgbClr val="57565A"/>
                </a:solidFill>
              </a:rPr>
              <a:t>GEAS: </a:t>
            </a:r>
            <a:r>
              <a:rPr lang="en-US" sz="1000">
                <a:solidFill>
                  <a:srgbClr val="57565A"/>
                </a:solidFill>
              </a:rPr>
              <a:t>The Global Early Adolescent Study, of which Johns Hopkins Bloomberg School of Public Health is a lead partner. GEAS evaluated the Setara program that this design challenge aims to complement. </a:t>
            </a:r>
            <a:endParaRPr sz="1000">
              <a:solidFill>
                <a:srgbClr val="57565A"/>
              </a:solidFill>
            </a:endParaRPr>
          </a:p>
          <a:p>
            <a:pPr indent="0" lvl="0" marL="0" rtl="0" algn="l">
              <a:lnSpc>
                <a:spcPct val="115000"/>
              </a:lnSpc>
              <a:spcBef>
                <a:spcPts val="300"/>
              </a:spcBef>
              <a:spcAft>
                <a:spcPts val="0"/>
              </a:spcAft>
              <a:buClr>
                <a:schemeClr val="dk1"/>
              </a:buClr>
              <a:buSzPts val="1100"/>
              <a:buFont typeface="Arial"/>
              <a:buNone/>
            </a:pPr>
            <a:r>
              <a:rPr b="1" lang="en-US" sz="1000">
                <a:solidFill>
                  <a:srgbClr val="57565A"/>
                </a:solidFill>
              </a:rPr>
              <a:t>PKBI Bali: </a:t>
            </a:r>
            <a:r>
              <a:rPr lang="en-US" sz="1000">
                <a:solidFill>
                  <a:srgbClr val="57565A"/>
                </a:solidFill>
              </a:rPr>
              <a:t>The local implementing partner subcontracted by CCP. PKBI Bali was also the local implementing partner for the Setara program, and is well-known in Denpasar for its KISARA program that trains 10-24 year old volunteers who study SRH issues to be young facilitators, educators, advocates and counselors.   </a:t>
            </a:r>
            <a:endParaRPr sz="1000">
              <a:solidFill>
                <a:srgbClr val="57565A"/>
              </a:solidFill>
            </a:endParaRPr>
          </a:p>
          <a:p>
            <a:pPr indent="0" lvl="0" marL="0" rtl="0" algn="l">
              <a:lnSpc>
                <a:spcPct val="115000"/>
              </a:lnSpc>
              <a:spcBef>
                <a:spcPts val="300"/>
              </a:spcBef>
              <a:spcAft>
                <a:spcPts val="0"/>
              </a:spcAft>
              <a:buClr>
                <a:schemeClr val="dk1"/>
              </a:buClr>
              <a:buSzPts val="1100"/>
              <a:buFont typeface="Arial"/>
              <a:buNone/>
            </a:pPr>
            <a:r>
              <a:rPr b="1" lang="en-US" sz="1000">
                <a:solidFill>
                  <a:srgbClr val="57565A"/>
                </a:solidFill>
              </a:rPr>
              <a:t>ThinkPlace: </a:t>
            </a:r>
            <a:r>
              <a:rPr lang="en-US" sz="1000">
                <a:solidFill>
                  <a:srgbClr val="57565A"/>
                </a:solidFill>
              </a:rPr>
              <a:t>The human-centered design (HCD) lead for Breakthrough ACTION. </a:t>
            </a:r>
            <a:endParaRPr sz="1000">
              <a:solidFill>
                <a:srgbClr val="57565A"/>
              </a:solidFill>
            </a:endParaRPr>
          </a:p>
          <a:p>
            <a:pPr indent="0" lvl="0" marL="0" rtl="0" algn="l">
              <a:lnSpc>
                <a:spcPct val="115000"/>
              </a:lnSpc>
              <a:spcBef>
                <a:spcPts val="500"/>
              </a:spcBef>
              <a:spcAft>
                <a:spcPts val="0"/>
              </a:spcAft>
              <a:buClr>
                <a:schemeClr val="dk1"/>
              </a:buClr>
              <a:buSzPts val="1100"/>
              <a:buFont typeface="Arial"/>
              <a:buNone/>
            </a:pPr>
            <a:r>
              <a:t/>
            </a:r>
            <a:endParaRPr sz="1100">
              <a:solidFill>
                <a:srgbClr val="57565A"/>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rgbClr val="57565A"/>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rgbClr val="57565A"/>
              </a:solidFill>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980" name="Google Shape;980;g24591b021dd_0_1: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29fe47d6fb5_0_802:notes"/>
          <p:cNvSpPr/>
          <p:nvPr>
            <p:ph idx="2" type="sldImg"/>
          </p:nvPr>
        </p:nvSpPr>
        <p:spPr>
          <a:xfrm>
            <a:off x="663184" y="850900"/>
            <a:ext cx="3239100" cy="22923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29fe47d6fb5_0_802:notes"/>
          <p:cNvSpPr txBox="1"/>
          <p:nvPr>
            <p:ph idx="1" type="body"/>
          </p:nvPr>
        </p:nvSpPr>
        <p:spPr>
          <a:xfrm>
            <a:off x="456565" y="3271381"/>
            <a:ext cx="36522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t/>
            </a:r>
            <a:endParaRPr/>
          </a:p>
        </p:txBody>
      </p:sp>
      <p:sp>
        <p:nvSpPr>
          <p:cNvPr id="1105" name="Google Shape;1105;g29fe47d6fb5_0_802:notes"/>
          <p:cNvSpPr txBox="1"/>
          <p:nvPr>
            <p:ph idx="12" type="sldNum"/>
          </p:nvPr>
        </p:nvSpPr>
        <p:spPr>
          <a:xfrm>
            <a:off x="2586146" y="6456612"/>
            <a:ext cx="1978500" cy="341100"/>
          </a:xfrm>
          <a:prstGeom prst="rect">
            <a:avLst/>
          </a:prstGeom>
        </p:spPr>
        <p:txBody>
          <a:bodyPr anchorCtr="0" anchor="b" bIns="91575" lIns="91575" spcFirstLastPara="1" rIns="91575" wrap="square" tIns="91575">
            <a:noAutofit/>
          </a:bodyPr>
          <a:lstStyle/>
          <a:p>
            <a:pPr indent="0" lvl="0" marL="0" rtl="0" algn="r">
              <a:spcBef>
                <a:spcPts val="0"/>
              </a:spcBef>
              <a:spcAft>
                <a:spcPts val="0"/>
              </a:spcAft>
              <a:buClr>
                <a:srgbClr val="000000"/>
              </a:buClr>
              <a:buSzPts val="800"/>
              <a:buFont typeface="Arial"/>
              <a:buNone/>
            </a:pPr>
            <a:fld id="{00000000-1234-1234-1234-123412341234}" type="slidenum">
              <a:rPr lang="en-US" sz="1300"/>
              <a:t>‹#›</a:t>
            </a:fld>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7de611e9cf_1_69: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7de611e9cf_1_69: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 </a:t>
            </a:r>
            <a:endParaRPr/>
          </a:p>
          <a:p>
            <a:pPr indent="-317500" lvl="0" marL="457200" rtl="0" algn="l">
              <a:spcBef>
                <a:spcPts val="0"/>
              </a:spcBef>
              <a:spcAft>
                <a:spcPts val="0"/>
              </a:spcAft>
              <a:buSzPts val="1400"/>
              <a:buChar char="-"/>
            </a:pPr>
            <a:r>
              <a:rPr lang="en-US"/>
              <a:t>Read each of the norms on the following three slides one at a time.</a:t>
            </a:r>
            <a:endParaRPr/>
          </a:p>
          <a:p>
            <a:pPr indent="-317500" lvl="0" marL="457200" rtl="0" algn="l">
              <a:spcBef>
                <a:spcPts val="0"/>
              </a:spcBef>
              <a:spcAft>
                <a:spcPts val="0"/>
              </a:spcAft>
              <a:buSzPts val="1400"/>
              <a:buChar char="-"/>
            </a:pPr>
            <a:r>
              <a:rPr lang="en-US"/>
              <a:t>the audience if these resonate with them or if there are other examples they can provide. Audience members will likely cite examples of household chores/division of household labor, but try to push the audience beyond those examples. </a:t>
            </a:r>
            <a:endParaRPr/>
          </a:p>
        </p:txBody>
      </p:sp>
      <p:sp>
        <p:nvSpPr>
          <p:cNvPr id="321" name="Google Shape;321;g27de611e9cf_1_69: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8dc1968bc6_0_126: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8dc1968bc6_0_126: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 </a:t>
            </a:r>
            <a:endParaRPr/>
          </a:p>
          <a:p>
            <a:pPr indent="-317500" lvl="0" marL="457200" rtl="0" algn="l">
              <a:spcBef>
                <a:spcPts val="0"/>
              </a:spcBef>
              <a:spcAft>
                <a:spcPts val="0"/>
              </a:spcAft>
              <a:buSzPts val="1400"/>
              <a:buChar char="-"/>
            </a:pPr>
            <a:r>
              <a:rPr lang="en-US"/>
              <a:t>Read each of the norms on the following three slides one at a time.</a:t>
            </a:r>
            <a:endParaRPr/>
          </a:p>
          <a:p>
            <a:pPr indent="-317500" lvl="0" marL="457200" rtl="0" algn="l">
              <a:spcBef>
                <a:spcPts val="0"/>
              </a:spcBef>
              <a:spcAft>
                <a:spcPts val="0"/>
              </a:spcAft>
              <a:buSzPts val="1400"/>
              <a:buChar char="-"/>
            </a:pPr>
            <a:r>
              <a:rPr lang="en-US"/>
              <a:t>the audience if these resonate with them or if there are other examples they can provide. Audience members will likely cite examples of household chores/division of household labor, but try to push the audience beyond those examples. </a:t>
            </a:r>
            <a:endParaRPr/>
          </a:p>
        </p:txBody>
      </p:sp>
      <p:sp>
        <p:nvSpPr>
          <p:cNvPr id="328" name="Google Shape;328;g28dc1968bc6_0_126: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8dc1968bc6_0_132: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8dc1968bc6_0_132: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 </a:t>
            </a:r>
            <a:endParaRPr/>
          </a:p>
          <a:p>
            <a:pPr indent="-317500" lvl="0" marL="457200" rtl="0" algn="l">
              <a:spcBef>
                <a:spcPts val="0"/>
              </a:spcBef>
              <a:spcAft>
                <a:spcPts val="0"/>
              </a:spcAft>
              <a:buSzPts val="1400"/>
              <a:buChar char="-"/>
            </a:pPr>
            <a:r>
              <a:rPr lang="en-US"/>
              <a:t>Read each of the norms on the following three slides one at a time.</a:t>
            </a:r>
            <a:endParaRPr/>
          </a:p>
          <a:p>
            <a:pPr indent="-317500" lvl="0" marL="457200" rtl="0" algn="l">
              <a:spcBef>
                <a:spcPts val="0"/>
              </a:spcBef>
              <a:spcAft>
                <a:spcPts val="0"/>
              </a:spcAft>
              <a:buSzPts val="1400"/>
              <a:buChar char="-"/>
            </a:pPr>
            <a:r>
              <a:rPr lang="en-US"/>
              <a:t>the audience if these resonate with them or if there are other examples they can provide. Audience members will likely cite examples of household chores/division of household labor, but try to push the audience beyond those examples. </a:t>
            </a:r>
            <a:endParaRPr/>
          </a:p>
        </p:txBody>
      </p:sp>
      <p:sp>
        <p:nvSpPr>
          <p:cNvPr id="335" name="Google Shape;335;g28dc1968bc6_0_132: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8dc1968bc6_0_118:notes"/>
          <p:cNvSpPr/>
          <p:nvPr>
            <p:ph idx="2" type="sldImg"/>
          </p:nvPr>
        </p:nvSpPr>
        <p:spPr>
          <a:xfrm>
            <a:off x="663188" y="850900"/>
            <a:ext cx="3239400" cy="22923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8dc1968bc6_0_118:notes"/>
          <p:cNvSpPr txBox="1"/>
          <p:nvPr>
            <p:ph idx="1" type="body"/>
          </p:nvPr>
        </p:nvSpPr>
        <p:spPr>
          <a:xfrm>
            <a:off x="456565" y="3271381"/>
            <a:ext cx="3652500" cy="2676600"/>
          </a:xfrm>
          <a:prstGeom prst="rect">
            <a:avLst/>
          </a:prstGeom>
        </p:spPr>
        <p:txBody>
          <a:bodyPr anchorCtr="0" anchor="t" bIns="31050" lIns="62100" spcFirstLastPara="1" rIns="62100" wrap="square" tIns="31050">
            <a:noAutofit/>
          </a:bodyPr>
          <a:lstStyle/>
          <a:p>
            <a:pPr indent="0" lvl="0" marL="0" rtl="0" algn="l">
              <a:spcBef>
                <a:spcPts val="0"/>
              </a:spcBef>
              <a:spcAft>
                <a:spcPts val="0"/>
              </a:spcAft>
              <a:buNone/>
            </a:pPr>
            <a:r>
              <a:rPr lang="en-US"/>
              <a:t>Presenter notes: </a:t>
            </a:r>
            <a:endParaRPr/>
          </a:p>
          <a:p>
            <a:pPr indent="-317500" lvl="0" marL="457200" rtl="0" algn="l">
              <a:spcBef>
                <a:spcPts val="0"/>
              </a:spcBef>
              <a:spcAft>
                <a:spcPts val="0"/>
              </a:spcAft>
              <a:buSzPts val="1400"/>
              <a:buChar char="-"/>
            </a:pPr>
            <a:r>
              <a:rPr lang="en-US"/>
              <a:t>Ask the audience if these resonate with them or if there are other examples they can provide. Audience members will likely cite examples of household chores/division of household labor, but try to push the audience beyond those examples. </a:t>
            </a:r>
            <a:endParaRPr/>
          </a:p>
        </p:txBody>
      </p:sp>
      <p:sp>
        <p:nvSpPr>
          <p:cNvPr id="342" name="Google Shape;342;g28dc1968bc6_0_118:notes"/>
          <p:cNvSpPr txBox="1"/>
          <p:nvPr>
            <p:ph idx="12" type="sldNum"/>
          </p:nvPr>
        </p:nvSpPr>
        <p:spPr>
          <a:xfrm>
            <a:off x="2586146" y="6456612"/>
            <a:ext cx="1978500" cy="341100"/>
          </a:xfrm>
          <a:prstGeom prst="rect">
            <a:avLst/>
          </a:prstGeom>
        </p:spPr>
        <p:txBody>
          <a:bodyPr anchorCtr="0" anchor="b" bIns="31050" lIns="62100" spcFirstLastPara="1" rIns="62100" wrap="square" tIns="310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801900" y="2348503"/>
            <a:ext cx="9088200" cy="1620600"/>
          </a:xfrm>
          <a:prstGeom prst="rect">
            <a:avLst/>
          </a:prstGeom>
          <a:noFill/>
          <a:ln>
            <a:noFill/>
          </a:ln>
        </p:spPr>
        <p:txBody>
          <a:bodyPr anchorCtr="0" anchor="t" bIns="49675" lIns="99375" spcFirstLastPara="1" rIns="99375" wrap="square" tIns="49675">
            <a:noAutofit/>
          </a:bodyPr>
          <a:lstStyle>
            <a:lvl1pPr lvl="0" marR="0" rtl="0" algn="l">
              <a:lnSpc>
                <a:spcPct val="86000"/>
              </a:lnSpc>
              <a:spcBef>
                <a:spcPts val="0"/>
              </a:spcBef>
              <a:spcAft>
                <a:spcPts val="0"/>
              </a:spcAft>
              <a:buClr>
                <a:schemeClr val="dk1"/>
              </a:buClr>
              <a:buSzPts val="3500"/>
              <a:buFont typeface="Century Gothic"/>
              <a:buNone/>
              <a:defRPr b="0" i="0" sz="35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9pPr>
          </a:lstStyle>
          <a:p/>
        </p:txBody>
      </p:sp>
      <p:sp>
        <p:nvSpPr>
          <p:cNvPr id="13" name="Google Shape;13;p2"/>
          <p:cNvSpPr txBox="1"/>
          <p:nvPr>
            <p:ph idx="1" type="subTitle"/>
          </p:nvPr>
        </p:nvSpPr>
        <p:spPr>
          <a:xfrm>
            <a:off x="1603800" y="4284002"/>
            <a:ext cx="7484400" cy="1319700"/>
          </a:xfrm>
          <a:prstGeom prst="rect">
            <a:avLst/>
          </a:prstGeom>
          <a:noFill/>
          <a:ln>
            <a:noFill/>
          </a:ln>
        </p:spPr>
        <p:txBody>
          <a:bodyPr anchorCtr="0" anchor="t" bIns="49675" lIns="99375" spcFirstLastPara="1" rIns="99375" wrap="square" tIns="49675">
            <a:noAutofit/>
          </a:bodyPr>
          <a:lstStyle>
            <a:lvl1pPr lvl="0" marR="0" rtl="0" algn="ctr">
              <a:lnSpc>
                <a:spcPct val="100000"/>
              </a:lnSpc>
              <a:spcBef>
                <a:spcPts val="500"/>
              </a:spcBef>
              <a:spcAft>
                <a:spcPts val="0"/>
              </a:spcAft>
              <a:buClr>
                <a:schemeClr val="accent1"/>
              </a:buClr>
              <a:buSzPts val="2600"/>
              <a:buFont typeface="Arial"/>
              <a:buNone/>
              <a:defRPr b="0" i="0" sz="2600" u="none" cap="none" strike="noStrike">
                <a:solidFill>
                  <a:srgbClr val="989899"/>
                </a:solidFill>
                <a:latin typeface="Century Gothic"/>
                <a:ea typeface="Century Gothic"/>
                <a:cs typeface="Century Gothic"/>
                <a:sym typeface="Century Gothic"/>
              </a:defRPr>
            </a:lvl1pPr>
            <a:lvl2pPr lvl="1" marR="0" rtl="0" algn="ctr">
              <a:lnSpc>
                <a:spcPct val="100000"/>
              </a:lnSpc>
              <a:spcBef>
                <a:spcPts val="300"/>
              </a:spcBef>
              <a:spcAft>
                <a:spcPts val="0"/>
              </a:spcAft>
              <a:buClr>
                <a:schemeClr val="accent1"/>
              </a:buClr>
              <a:buSzPts val="1500"/>
              <a:buFont typeface="Arial"/>
              <a:buNone/>
              <a:defRPr b="0" i="0" sz="1500" u="none" cap="none" strike="noStrike">
                <a:solidFill>
                  <a:srgbClr val="989899"/>
                </a:solidFill>
                <a:latin typeface="Century Gothic"/>
                <a:ea typeface="Century Gothic"/>
                <a:cs typeface="Century Gothic"/>
                <a:sym typeface="Century Gothic"/>
              </a:defRPr>
            </a:lvl2pPr>
            <a:lvl3pPr lvl="2" marR="0" rtl="0" algn="ctr">
              <a:lnSpc>
                <a:spcPct val="100000"/>
              </a:lnSpc>
              <a:spcBef>
                <a:spcPts val="300"/>
              </a:spcBef>
              <a:spcAft>
                <a:spcPts val="0"/>
              </a:spcAft>
              <a:buClr>
                <a:schemeClr val="accent1"/>
              </a:buClr>
              <a:buSzPts val="1500"/>
              <a:buFont typeface="Arial"/>
              <a:buNone/>
              <a:defRPr b="0" i="0" sz="1500" u="none" cap="none" strike="noStrike">
                <a:solidFill>
                  <a:srgbClr val="989899"/>
                </a:solidFill>
                <a:latin typeface="Century Gothic"/>
                <a:ea typeface="Century Gothic"/>
                <a:cs typeface="Century Gothic"/>
                <a:sym typeface="Century Gothic"/>
              </a:defRPr>
            </a:lvl3pPr>
            <a:lvl4pPr lvl="3" marR="0" rtl="0" algn="ctr">
              <a:lnSpc>
                <a:spcPct val="100000"/>
              </a:lnSpc>
              <a:spcBef>
                <a:spcPts val="300"/>
              </a:spcBef>
              <a:spcAft>
                <a:spcPts val="0"/>
              </a:spcAft>
              <a:buClr>
                <a:schemeClr val="accent1"/>
              </a:buClr>
              <a:buSzPts val="1500"/>
              <a:buFont typeface="Arial"/>
              <a:buNone/>
              <a:defRPr b="0" i="0" sz="1500" u="none" cap="none" strike="noStrike">
                <a:solidFill>
                  <a:srgbClr val="989899"/>
                </a:solidFill>
                <a:latin typeface="Century Gothic"/>
                <a:ea typeface="Century Gothic"/>
                <a:cs typeface="Century Gothic"/>
                <a:sym typeface="Century Gothic"/>
              </a:defRPr>
            </a:lvl4pPr>
            <a:lvl5pPr lvl="4" marR="0" rtl="0" algn="ctr">
              <a:lnSpc>
                <a:spcPct val="100000"/>
              </a:lnSpc>
              <a:spcBef>
                <a:spcPts val="300"/>
              </a:spcBef>
              <a:spcAft>
                <a:spcPts val="0"/>
              </a:spcAft>
              <a:buClr>
                <a:schemeClr val="accent1"/>
              </a:buClr>
              <a:buSzPts val="1500"/>
              <a:buFont typeface="Arial"/>
              <a:buNone/>
              <a:defRPr b="0" i="0" sz="1500" u="none" cap="none" strike="noStrike">
                <a:solidFill>
                  <a:srgbClr val="989899"/>
                </a:solidFill>
                <a:latin typeface="Century Gothic"/>
                <a:ea typeface="Century Gothic"/>
                <a:cs typeface="Century Gothic"/>
                <a:sym typeface="Century Gothic"/>
              </a:defRPr>
            </a:lvl5pPr>
            <a:lvl6pPr lvl="5" marR="0" rtl="0" algn="ctr">
              <a:lnSpc>
                <a:spcPct val="100000"/>
              </a:lnSpc>
              <a:spcBef>
                <a:spcPts val="400"/>
              </a:spcBef>
              <a:spcAft>
                <a:spcPts val="0"/>
              </a:spcAft>
              <a:buClr>
                <a:srgbClr val="989899"/>
              </a:buClr>
              <a:buSzPts val="2200"/>
              <a:buFont typeface="Arial"/>
              <a:buNone/>
              <a:defRPr b="0" i="0" sz="2200" u="none" cap="none" strike="noStrike">
                <a:solidFill>
                  <a:srgbClr val="989899"/>
                </a:solidFill>
                <a:latin typeface="Century Gothic"/>
                <a:ea typeface="Century Gothic"/>
                <a:cs typeface="Century Gothic"/>
                <a:sym typeface="Century Gothic"/>
              </a:defRPr>
            </a:lvl6pPr>
            <a:lvl7pPr lvl="6" marR="0" rtl="0" algn="ctr">
              <a:lnSpc>
                <a:spcPct val="100000"/>
              </a:lnSpc>
              <a:spcBef>
                <a:spcPts val="400"/>
              </a:spcBef>
              <a:spcAft>
                <a:spcPts val="0"/>
              </a:spcAft>
              <a:buClr>
                <a:srgbClr val="989899"/>
              </a:buClr>
              <a:buSzPts val="2200"/>
              <a:buFont typeface="Arial"/>
              <a:buNone/>
              <a:defRPr b="0" i="0" sz="2200" u="none" cap="none" strike="noStrike">
                <a:solidFill>
                  <a:srgbClr val="989899"/>
                </a:solidFill>
                <a:latin typeface="Century Gothic"/>
                <a:ea typeface="Century Gothic"/>
                <a:cs typeface="Century Gothic"/>
                <a:sym typeface="Century Gothic"/>
              </a:defRPr>
            </a:lvl7pPr>
            <a:lvl8pPr lvl="7" marR="0" rtl="0" algn="ctr">
              <a:lnSpc>
                <a:spcPct val="100000"/>
              </a:lnSpc>
              <a:spcBef>
                <a:spcPts val="400"/>
              </a:spcBef>
              <a:spcAft>
                <a:spcPts val="0"/>
              </a:spcAft>
              <a:buClr>
                <a:srgbClr val="989899"/>
              </a:buClr>
              <a:buSzPts val="2200"/>
              <a:buFont typeface="Arial"/>
              <a:buNone/>
              <a:defRPr b="0" i="0" sz="2200" u="none" cap="none" strike="noStrike">
                <a:solidFill>
                  <a:srgbClr val="989899"/>
                </a:solidFill>
                <a:latin typeface="Century Gothic"/>
                <a:ea typeface="Century Gothic"/>
                <a:cs typeface="Century Gothic"/>
                <a:sym typeface="Century Gothic"/>
              </a:defRPr>
            </a:lvl8pPr>
            <a:lvl9pPr lvl="8" marR="0" rtl="0" algn="ctr">
              <a:lnSpc>
                <a:spcPct val="100000"/>
              </a:lnSpc>
              <a:spcBef>
                <a:spcPts val="400"/>
              </a:spcBef>
              <a:spcAft>
                <a:spcPts val="0"/>
              </a:spcAft>
              <a:buClr>
                <a:srgbClr val="989899"/>
              </a:buClr>
              <a:buSzPts val="2200"/>
              <a:buFont typeface="Arial"/>
              <a:buNone/>
              <a:defRPr b="0" i="0" sz="2200" u="none" cap="none" strike="noStrike">
                <a:solidFill>
                  <a:srgbClr val="989899"/>
                </a:solidFill>
                <a:latin typeface="Century Gothic"/>
                <a:ea typeface="Century Gothic"/>
                <a:cs typeface="Century Gothic"/>
                <a:sym typeface="Century Gothic"/>
              </a:defRPr>
            </a:lvl9pPr>
          </a:lstStyle>
          <a:p/>
        </p:txBody>
      </p:sp>
      <p:sp>
        <p:nvSpPr>
          <p:cNvPr id="14" name="Google Shape;14;p2"/>
          <p:cNvSpPr txBox="1"/>
          <p:nvPr>
            <p:ph idx="12" type="sldNum"/>
          </p:nvPr>
        </p:nvSpPr>
        <p:spPr>
          <a:xfrm>
            <a:off x="10005373" y="6981408"/>
            <a:ext cx="641400" cy="578700"/>
          </a:xfrm>
          <a:prstGeom prst="rect">
            <a:avLst/>
          </a:prstGeom>
          <a:noFill/>
          <a:ln>
            <a:noFill/>
          </a:ln>
        </p:spPr>
        <p:txBody>
          <a:bodyPr anchorCtr="0" anchor="t" bIns="49675" lIns="99375" spcFirstLastPara="1" rIns="99375" wrap="square" tIns="49675">
            <a:noAutofit/>
          </a:bodyPr>
          <a:lstStyle>
            <a:lvl1pPr indent="0" lvl="0" marL="0" marR="0" algn="r">
              <a:lnSpc>
                <a:spcPct val="100000"/>
              </a:lnSpc>
              <a:spcBef>
                <a:spcPts val="0"/>
              </a:spcBef>
              <a:spcAft>
                <a:spcPts val="0"/>
              </a:spcAft>
              <a:buClr>
                <a:srgbClr val="000000"/>
              </a:buClr>
              <a:buSzPts val="1000"/>
              <a:buFont typeface="Arial"/>
              <a:buNone/>
              <a:defRPr b="0" i="0" sz="1400" u="none" cap="none" strike="noStrike">
                <a:solidFill>
                  <a:srgbClr val="989899"/>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000"/>
              <a:buFont typeface="Arial"/>
              <a:buNone/>
              <a:defRPr b="0" i="0" sz="1400" u="none" cap="none" strike="noStrike">
                <a:solidFill>
                  <a:srgbClr val="989899"/>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000"/>
              <a:buFont typeface="Arial"/>
              <a:buNone/>
              <a:defRPr b="0" i="0" sz="1400" u="none" cap="none" strike="noStrike">
                <a:solidFill>
                  <a:srgbClr val="989899"/>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000"/>
              <a:buFont typeface="Arial"/>
              <a:buNone/>
              <a:defRPr b="0" i="0" sz="1400" u="none" cap="none" strike="noStrike">
                <a:solidFill>
                  <a:srgbClr val="989899"/>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000"/>
              <a:buFont typeface="Arial"/>
              <a:buNone/>
              <a:defRPr b="0" i="0" sz="1400" u="none" cap="none" strike="noStrike">
                <a:solidFill>
                  <a:srgbClr val="989899"/>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000"/>
              <a:buFont typeface="Arial"/>
              <a:buNone/>
              <a:defRPr b="0" i="0" sz="1400" u="none" cap="none" strike="noStrike">
                <a:solidFill>
                  <a:srgbClr val="989899"/>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000"/>
              <a:buFont typeface="Arial"/>
              <a:buNone/>
              <a:defRPr b="0" i="0" sz="1400" u="none" cap="none" strike="noStrike">
                <a:solidFill>
                  <a:srgbClr val="989899"/>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000"/>
              <a:buFont typeface="Arial"/>
              <a:buNone/>
              <a:defRPr b="0" i="0" sz="1400" u="none" cap="none" strike="noStrike">
                <a:solidFill>
                  <a:srgbClr val="989899"/>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000"/>
              <a:buFont typeface="Arial"/>
              <a:buNone/>
              <a:defRPr b="0" i="0" sz="1400" u="none" cap="none" strike="noStrike">
                <a:solidFill>
                  <a:srgbClr val="989899"/>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69" name="Shape 69"/>
        <p:cNvGrpSpPr/>
        <p:nvPr/>
      </p:nvGrpSpPr>
      <p:grpSpPr>
        <a:xfrm>
          <a:off x="0" y="0"/>
          <a:ext cx="0" cy="0"/>
          <a:chOff x="0" y="0"/>
          <a:chExt cx="0" cy="0"/>
        </a:xfrm>
      </p:grpSpPr>
      <p:sp>
        <p:nvSpPr>
          <p:cNvPr id="70" name="Google Shape;70;p11"/>
          <p:cNvSpPr txBox="1"/>
          <p:nvPr>
            <p:ph type="title"/>
          </p:nvPr>
        </p:nvSpPr>
        <p:spPr>
          <a:xfrm>
            <a:off x="735077" y="402501"/>
            <a:ext cx="9222000" cy="1461300"/>
          </a:xfrm>
          <a:prstGeom prst="rect">
            <a:avLst/>
          </a:prstGeom>
          <a:noFill/>
          <a:ln>
            <a:noFill/>
          </a:ln>
        </p:spPr>
        <p:txBody>
          <a:bodyPr anchorCtr="0" anchor="ctr" bIns="49675" lIns="99375" spcFirstLastPara="1" rIns="99375" wrap="square" tIns="49675">
            <a:noAutofit/>
          </a:bodyPr>
          <a:lstStyle>
            <a:lvl1pPr lvl="0" marR="0" rtl="0" algn="l">
              <a:lnSpc>
                <a:spcPct val="90000"/>
              </a:lnSpc>
              <a:spcBef>
                <a:spcPts val="0"/>
              </a:spcBef>
              <a:spcAft>
                <a:spcPts val="0"/>
              </a:spcAft>
              <a:buClr>
                <a:schemeClr val="dk1"/>
              </a:buClr>
              <a:buSzPts val="2000"/>
              <a:buFont typeface="Arial"/>
              <a:buNone/>
              <a:defRPr b="0" i="0" sz="1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71" name="Google Shape;71;p11"/>
          <p:cNvSpPr txBox="1"/>
          <p:nvPr>
            <p:ph idx="1" type="body"/>
          </p:nvPr>
        </p:nvSpPr>
        <p:spPr>
          <a:xfrm>
            <a:off x="735077" y="2012500"/>
            <a:ext cx="9222000" cy="4796700"/>
          </a:xfrm>
          <a:prstGeom prst="rect">
            <a:avLst/>
          </a:prstGeom>
          <a:noFill/>
          <a:ln>
            <a:noFill/>
          </a:ln>
        </p:spPr>
        <p:txBody>
          <a:bodyPr anchorCtr="0" anchor="t" bIns="49675" lIns="99375" spcFirstLastPara="1" rIns="99375" wrap="square" tIns="49675">
            <a:noAutofit/>
          </a:bodyPr>
          <a:lstStyle>
            <a:lvl1pPr indent="-355600" lvl="0" marL="457200" marR="0" rtl="0" algn="l">
              <a:lnSpc>
                <a:spcPct val="90000"/>
              </a:lnSpc>
              <a:spcBef>
                <a:spcPts val="1000"/>
              </a:spcBef>
              <a:spcAft>
                <a:spcPts val="0"/>
              </a:spcAft>
              <a:buClr>
                <a:schemeClr val="dk1"/>
              </a:buClr>
              <a:buSzPts val="2000"/>
              <a:buFont typeface="Arial"/>
              <a:buChar char="•"/>
              <a:defRPr b="0" i="0" sz="15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1500" u="none" cap="none" strike="noStrike">
                <a:solidFill>
                  <a:srgbClr val="000000"/>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1500" u="none" cap="none" strike="noStrike">
                <a:solidFill>
                  <a:srgbClr val="000000"/>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1500" u="none" cap="none" strike="noStrike">
                <a:solidFill>
                  <a:srgbClr val="000000"/>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1500" u="none" cap="none" strike="noStrike">
                <a:solidFill>
                  <a:srgbClr val="000000"/>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1500" u="none" cap="none" strike="noStrike">
                <a:solidFill>
                  <a:srgbClr val="000000"/>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1500" u="none" cap="none" strike="noStrike">
                <a:solidFill>
                  <a:srgbClr val="000000"/>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1500" u="none" cap="none" strike="noStrike">
                <a:solidFill>
                  <a:srgbClr val="000000"/>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1500" u="none" cap="none" strike="noStrike">
                <a:solidFill>
                  <a:srgbClr val="000000"/>
                </a:solidFill>
                <a:latin typeface="Arial"/>
                <a:ea typeface="Arial"/>
                <a:cs typeface="Arial"/>
                <a:sym typeface="Arial"/>
              </a:defRPr>
            </a:lvl9pPr>
          </a:lstStyle>
          <a:p/>
        </p:txBody>
      </p:sp>
      <p:sp>
        <p:nvSpPr>
          <p:cNvPr id="72" name="Google Shape;72;p11"/>
          <p:cNvSpPr txBox="1"/>
          <p:nvPr>
            <p:ph idx="10" type="dt"/>
          </p:nvPr>
        </p:nvSpPr>
        <p:spPr>
          <a:xfrm>
            <a:off x="735076" y="7007001"/>
            <a:ext cx="2405700" cy="402600"/>
          </a:xfrm>
          <a:prstGeom prst="rect">
            <a:avLst/>
          </a:prstGeom>
          <a:noFill/>
          <a:ln>
            <a:noFill/>
          </a:ln>
        </p:spPr>
        <p:txBody>
          <a:bodyPr anchorCtr="0" anchor="ctr" bIns="49675" lIns="99375" spcFirstLastPara="1" rIns="99375" wrap="square" tIns="49675">
            <a:noAutofit/>
          </a:bodyPr>
          <a:lstStyle>
            <a:lvl1pPr lvl="0" marR="0" rtl="0" algn="l">
              <a:lnSpc>
                <a:spcPct val="100000"/>
              </a:lnSpc>
              <a:spcBef>
                <a:spcPts val="0"/>
              </a:spcBef>
              <a:spcAft>
                <a:spcPts val="0"/>
              </a:spcAft>
              <a:buClr>
                <a:srgbClr val="888888"/>
              </a:buClr>
              <a:buSzPts val="1500"/>
              <a:buFont typeface="Calibri"/>
              <a:buNone/>
              <a:defRPr b="0" i="0" sz="1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500"/>
              <a:buFont typeface="Calibri"/>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500"/>
              <a:buFont typeface="Calibri"/>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500"/>
              <a:buFont typeface="Calibri"/>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500"/>
              <a:buFont typeface="Calibri"/>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500"/>
              <a:buFont typeface="Calibri"/>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500"/>
              <a:buFont typeface="Calibri"/>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500"/>
              <a:buFont typeface="Calibri"/>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500"/>
              <a:buFont typeface="Calibri"/>
              <a:buNone/>
              <a:defRPr b="0" i="0" sz="1500" u="none" cap="none" strike="noStrike">
                <a:solidFill>
                  <a:srgbClr val="000000"/>
                </a:solidFill>
                <a:latin typeface="Arial"/>
                <a:ea typeface="Arial"/>
                <a:cs typeface="Arial"/>
                <a:sym typeface="Arial"/>
              </a:defRPr>
            </a:lvl9pPr>
          </a:lstStyle>
          <a:p/>
        </p:txBody>
      </p:sp>
      <p:sp>
        <p:nvSpPr>
          <p:cNvPr id="73" name="Google Shape;73;p11"/>
          <p:cNvSpPr txBox="1"/>
          <p:nvPr>
            <p:ph idx="11" type="ftr"/>
          </p:nvPr>
        </p:nvSpPr>
        <p:spPr>
          <a:xfrm>
            <a:off x="3541727" y="7007001"/>
            <a:ext cx="3608400" cy="402600"/>
          </a:xfrm>
          <a:prstGeom prst="rect">
            <a:avLst/>
          </a:prstGeom>
          <a:noFill/>
          <a:ln>
            <a:noFill/>
          </a:ln>
        </p:spPr>
        <p:txBody>
          <a:bodyPr anchorCtr="0" anchor="ctr" bIns="49675" lIns="99375" spcFirstLastPara="1" rIns="99375" wrap="square" tIns="49675">
            <a:noAutofit/>
          </a:bodyPr>
          <a:lstStyle>
            <a:lvl1pPr lvl="0" marR="0" rtl="0" algn="ctr">
              <a:lnSpc>
                <a:spcPct val="100000"/>
              </a:lnSpc>
              <a:spcBef>
                <a:spcPts val="0"/>
              </a:spcBef>
              <a:spcAft>
                <a:spcPts val="0"/>
              </a:spcAft>
              <a:buClr>
                <a:srgbClr val="888888"/>
              </a:buClr>
              <a:buSzPts val="1500"/>
              <a:buFont typeface="Calibri"/>
              <a:buNone/>
              <a:defRPr b="0" i="0" sz="1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500"/>
              <a:buFont typeface="Calibri"/>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500"/>
              <a:buFont typeface="Calibri"/>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500"/>
              <a:buFont typeface="Calibri"/>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500"/>
              <a:buFont typeface="Calibri"/>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500"/>
              <a:buFont typeface="Calibri"/>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500"/>
              <a:buFont typeface="Calibri"/>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500"/>
              <a:buFont typeface="Calibri"/>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500"/>
              <a:buFont typeface="Calibri"/>
              <a:buNone/>
              <a:defRPr b="0" i="0" sz="1500" u="none" cap="none" strike="noStrike">
                <a:solidFill>
                  <a:srgbClr val="000000"/>
                </a:solidFill>
                <a:latin typeface="Arial"/>
                <a:ea typeface="Arial"/>
                <a:cs typeface="Arial"/>
                <a:sym typeface="Arial"/>
              </a:defRPr>
            </a:lvl9pPr>
          </a:lstStyle>
          <a:p/>
        </p:txBody>
      </p:sp>
      <p:sp>
        <p:nvSpPr>
          <p:cNvPr id="74" name="Google Shape;74;p11"/>
          <p:cNvSpPr txBox="1"/>
          <p:nvPr>
            <p:ph idx="12" type="sldNum"/>
          </p:nvPr>
        </p:nvSpPr>
        <p:spPr>
          <a:xfrm>
            <a:off x="7551226" y="7007001"/>
            <a:ext cx="2405700" cy="402600"/>
          </a:xfrm>
          <a:prstGeom prst="rect">
            <a:avLst/>
          </a:prstGeom>
          <a:noFill/>
          <a:ln>
            <a:noFill/>
          </a:ln>
        </p:spPr>
        <p:txBody>
          <a:bodyPr anchorCtr="0" anchor="ctr" bIns="49675" lIns="99375" spcFirstLastPara="1" rIns="99375" wrap="square" tIns="49675">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lank" showMasterSp="0">
  <p:cSld name="BLANK_2_1">
    <p:spTree>
      <p:nvGrpSpPr>
        <p:cNvPr id="75" name="Shape 75"/>
        <p:cNvGrpSpPr/>
        <p:nvPr/>
      </p:nvGrpSpPr>
      <p:grpSpPr>
        <a:xfrm>
          <a:off x="0" y="0"/>
          <a:ext cx="0" cy="0"/>
          <a:chOff x="0" y="0"/>
          <a:chExt cx="0" cy="0"/>
        </a:xfrm>
      </p:grpSpPr>
      <p:sp>
        <p:nvSpPr>
          <p:cNvPr id="76" name="Google Shape;76;p12"/>
          <p:cNvSpPr txBox="1"/>
          <p:nvPr/>
        </p:nvSpPr>
        <p:spPr>
          <a:xfrm>
            <a:off x="5177150" y="395750"/>
            <a:ext cx="50613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900">
                <a:solidFill>
                  <a:srgbClr val="000033"/>
                </a:solidFill>
                <a:highlight>
                  <a:srgbClr val="FFFFFF"/>
                </a:highlight>
                <a:latin typeface="Calibri"/>
                <a:ea typeface="Calibri"/>
                <a:cs typeface="Calibri"/>
                <a:sym typeface="Calibri"/>
              </a:rPr>
              <a:t>Design &amp; Test Report: Low, Medium &amp; High-Fidelity Prototyping </a:t>
            </a:r>
            <a:r>
              <a:rPr lang="en-US" sz="900">
                <a:solidFill>
                  <a:srgbClr val="000033"/>
                </a:solidFill>
                <a:latin typeface="Calibri"/>
                <a:ea typeface="Calibri"/>
                <a:cs typeface="Calibri"/>
                <a:sym typeface="Calibri"/>
              </a:rPr>
              <a:t>|</a:t>
            </a:r>
            <a:r>
              <a:rPr b="1" lang="en-US" sz="900">
                <a:solidFill>
                  <a:srgbClr val="40BEAF"/>
                </a:solidFill>
                <a:highlight>
                  <a:srgbClr val="FFFFFF"/>
                </a:highlight>
                <a:latin typeface="Calibri"/>
                <a:ea typeface="Calibri"/>
                <a:cs typeface="Calibri"/>
                <a:sym typeface="Calibri"/>
              </a:rPr>
              <a:t>Design Concepts High-Fidelity</a:t>
            </a:r>
            <a:endParaRPr/>
          </a:p>
        </p:txBody>
      </p:sp>
      <p:sp>
        <p:nvSpPr>
          <p:cNvPr id="77" name="Google Shape;77;p12"/>
          <p:cNvSpPr/>
          <p:nvPr/>
        </p:nvSpPr>
        <p:spPr>
          <a:xfrm>
            <a:off x="8451068" y="718850"/>
            <a:ext cx="385200" cy="28800"/>
          </a:xfrm>
          <a:prstGeom prst="rect">
            <a:avLst/>
          </a:prstGeom>
          <a:solidFill>
            <a:srgbClr val="C5D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2"/>
          <p:cNvSpPr/>
          <p:nvPr/>
        </p:nvSpPr>
        <p:spPr>
          <a:xfrm>
            <a:off x="8891599" y="718850"/>
            <a:ext cx="385200" cy="28800"/>
          </a:xfrm>
          <a:prstGeom prst="rect">
            <a:avLst/>
          </a:prstGeom>
          <a:solidFill>
            <a:srgbClr val="C5D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2"/>
          <p:cNvSpPr/>
          <p:nvPr/>
        </p:nvSpPr>
        <p:spPr>
          <a:xfrm>
            <a:off x="9332129" y="718850"/>
            <a:ext cx="385200" cy="28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2"/>
          <p:cNvSpPr/>
          <p:nvPr/>
        </p:nvSpPr>
        <p:spPr>
          <a:xfrm>
            <a:off x="8010550" y="718850"/>
            <a:ext cx="385200" cy="28800"/>
          </a:xfrm>
          <a:prstGeom prst="rect">
            <a:avLst/>
          </a:prstGeom>
          <a:solidFill>
            <a:srgbClr val="C5D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2"/>
          <p:cNvSpPr/>
          <p:nvPr/>
        </p:nvSpPr>
        <p:spPr>
          <a:xfrm>
            <a:off x="9772675" y="718850"/>
            <a:ext cx="385200" cy="28800"/>
          </a:xfrm>
          <a:prstGeom prst="rect">
            <a:avLst/>
          </a:prstGeom>
          <a:solidFill>
            <a:srgbClr val="C5D3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2"/>
          <p:cNvSpPr txBox="1"/>
          <p:nvPr>
            <p:ph idx="12" type="sldNum"/>
          </p:nvPr>
        </p:nvSpPr>
        <p:spPr>
          <a:xfrm>
            <a:off x="10005373" y="6981408"/>
            <a:ext cx="641700" cy="578700"/>
          </a:xfrm>
          <a:prstGeom prst="rect">
            <a:avLst/>
          </a:prstGeom>
        </p:spPr>
        <p:txBody>
          <a:bodyPr anchorCtr="0" anchor="t" bIns="104875" lIns="104875" spcFirstLastPara="1" rIns="104875" wrap="square" tIns="1048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7" name="Shape 87"/>
        <p:cNvGrpSpPr/>
        <p:nvPr/>
      </p:nvGrpSpPr>
      <p:grpSpPr>
        <a:xfrm>
          <a:off x="0" y="0"/>
          <a:ext cx="0" cy="0"/>
          <a:chOff x="0" y="0"/>
          <a:chExt cx="0" cy="0"/>
        </a:xfrm>
      </p:grpSpPr>
      <p:sp>
        <p:nvSpPr>
          <p:cNvPr id="88" name="Google Shape;88;p14"/>
          <p:cNvSpPr txBox="1"/>
          <p:nvPr>
            <p:ph type="ctrTitle"/>
          </p:nvPr>
        </p:nvSpPr>
        <p:spPr>
          <a:xfrm>
            <a:off x="364478" y="1094388"/>
            <a:ext cx="9963000" cy="3016800"/>
          </a:xfrm>
          <a:prstGeom prst="rect">
            <a:avLst/>
          </a:prstGeom>
        </p:spPr>
        <p:txBody>
          <a:bodyPr anchorCtr="0" anchor="b" bIns="116075" lIns="116075" spcFirstLastPara="1" rIns="116075" wrap="square" tIns="116075">
            <a:normAutofit/>
          </a:bodyPr>
          <a:lstStyle>
            <a:lvl1pPr lvl="0" rtl="0" algn="ctr">
              <a:spcBef>
                <a:spcPts val="0"/>
              </a:spcBef>
              <a:spcAft>
                <a:spcPts val="0"/>
              </a:spcAft>
              <a:buSzPts val="6600"/>
              <a:buNone/>
              <a:defRPr sz="6600"/>
            </a:lvl1pPr>
            <a:lvl2pPr lvl="1" rtl="0" algn="ctr">
              <a:spcBef>
                <a:spcPts val="0"/>
              </a:spcBef>
              <a:spcAft>
                <a:spcPts val="0"/>
              </a:spcAft>
              <a:buSzPts val="6600"/>
              <a:buNone/>
              <a:defRPr sz="6600"/>
            </a:lvl2pPr>
            <a:lvl3pPr lvl="2" rtl="0" algn="ctr">
              <a:spcBef>
                <a:spcPts val="0"/>
              </a:spcBef>
              <a:spcAft>
                <a:spcPts val="0"/>
              </a:spcAft>
              <a:buSzPts val="6600"/>
              <a:buNone/>
              <a:defRPr sz="6600"/>
            </a:lvl3pPr>
            <a:lvl4pPr lvl="3" rtl="0" algn="ctr">
              <a:spcBef>
                <a:spcPts val="0"/>
              </a:spcBef>
              <a:spcAft>
                <a:spcPts val="0"/>
              </a:spcAft>
              <a:buSzPts val="6600"/>
              <a:buNone/>
              <a:defRPr sz="6600"/>
            </a:lvl4pPr>
            <a:lvl5pPr lvl="4" rtl="0" algn="ctr">
              <a:spcBef>
                <a:spcPts val="0"/>
              </a:spcBef>
              <a:spcAft>
                <a:spcPts val="0"/>
              </a:spcAft>
              <a:buSzPts val="6600"/>
              <a:buNone/>
              <a:defRPr sz="6600"/>
            </a:lvl5pPr>
            <a:lvl6pPr lvl="5" rtl="0" algn="ctr">
              <a:spcBef>
                <a:spcPts val="0"/>
              </a:spcBef>
              <a:spcAft>
                <a:spcPts val="0"/>
              </a:spcAft>
              <a:buSzPts val="6600"/>
              <a:buNone/>
              <a:defRPr sz="6600"/>
            </a:lvl6pPr>
            <a:lvl7pPr lvl="6" rtl="0" algn="ctr">
              <a:spcBef>
                <a:spcPts val="0"/>
              </a:spcBef>
              <a:spcAft>
                <a:spcPts val="0"/>
              </a:spcAft>
              <a:buSzPts val="6600"/>
              <a:buNone/>
              <a:defRPr sz="6600"/>
            </a:lvl7pPr>
            <a:lvl8pPr lvl="7" rtl="0" algn="ctr">
              <a:spcBef>
                <a:spcPts val="0"/>
              </a:spcBef>
              <a:spcAft>
                <a:spcPts val="0"/>
              </a:spcAft>
              <a:buSzPts val="6600"/>
              <a:buNone/>
              <a:defRPr sz="6600"/>
            </a:lvl8pPr>
            <a:lvl9pPr lvl="8" rtl="0" algn="ctr">
              <a:spcBef>
                <a:spcPts val="0"/>
              </a:spcBef>
              <a:spcAft>
                <a:spcPts val="0"/>
              </a:spcAft>
              <a:buSzPts val="6600"/>
              <a:buNone/>
              <a:defRPr sz="6600"/>
            </a:lvl9pPr>
          </a:lstStyle>
          <a:p/>
        </p:txBody>
      </p:sp>
      <p:sp>
        <p:nvSpPr>
          <p:cNvPr id="89" name="Google Shape;89;p14"/>
          <p:cNvSpPr txBox="1"/>
          <p:nvPr>
            <p:ph idx="1" type="subTitle"/>
          </p:nvPr>
        </p:nvSpPr>
        <p:spPr>
          <a:xfrm>
            <a:off x="364468" y="4165643"/>
            <a:ext cx="9963000" cy="1164900"/>
          </a:xfrm>
          <a:prstGeom prst="rect">
            <a:avLst/>
          </a:prstGeom>
        </p:spPr>
        <p:txBody>
          <a:bodyPr anchorCtr="0" anchor="t" bIns="116075" lIns="116075" spcFirstLastPara="1" rIns="116075" wrap="square" tIns="11607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90" name="Google Shape;90;p14"/>
          <p:cNvSpPr txBox="1"/>
          <p:nvPr>
            <p:ph idx="12" type="sldNum"/>
          </p:nvPr>
        </p:nvSpPr>
        <p:spPr>
          <a:xfrm>
            <a:off x="9906772" y="6854072"/>
            <a:ext cx="641700" cy="578400"/>
          </a:xfrm>
          <a:prstGeom prst="rect">
            <a:avLst/>
          </a:prstGeom>
        </p:spPr>
        <p:txBody>
          <a:bodyPr anchorCtr="0" anchor="ctr" bIns="116075" lIns="116075" spcFirstLastPara="1" rIns="116075" wrap="square" tIns="1160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1" name="Shape 91"/>
        <p:cNvGrpSpPr/>
        <p:nvPr/>
      </p:nvGrpSpPr>
      <p:grpSpPr>
        <a:xfrm>
          <a:off x="0" y="0"/>
          <a:ext cx="0" cy="0"/>
          <a:chOff x="0" y="0"/>
          <a:chExt cx="0" cy="0"/>
        </a:xfrm>
      </p:grpSpPr>
      <p:sp>
        <p:nvSpPr>
          <p:cNvPr id="92" name="Google Shape;92;p15"/>
          <p:cNvSpPr txBox="1"/>
          <p:nvPr>
            <p:ph type="title"/>
          </p:nvPr>
        </p:nvSpPr>
        <p:spPr>
          <a:xfrm>
            <a:off x="364468" y="3161354"/>
            <a:ext cx="9963000" cy="1237200"/>
          </a:xfrm>
          <a:prstGeom prst="rect">
            <a:avLst/>
          </a:prstGeom>
        </p:spPr>
        <p:txBody>
          <a:bodyPr anchorCtr="0" anchor="ctr" bIns="116075" lIns="116075" spcFirstLastPara="1" rIns="116075" wrap="square" tIns="116075">
            <a:normAutofit/>
          </a:bodyPr>
          <a:lstStyle>
            <a:lvl1pPr lvl="0" rtl="0" algn="ctr">
              <a:spcBef>
                <a:spcPts val="0"/>
              </a:spcBef>
              <a:spcAft>
                <a:spcPts val="0"/>
              </a:spcAft>
              <a:buSzPts val="4600"/>
              <a:buNone/>
              <a:defRPr sz="4600"/>
            </a:lvl1pPr>
            <a:lvl2pPr lvl="1" rtl="0" algn="ctr">
              <a:spcBef>
                <a:spcPts val="0"/>
              </a:spcBef>
              <a:spcAft>
                <a:spcPts val="0"/>
              </a:spcAft>
              <a:buSzPts val="4600"/>
              <a:buNone/>
              <a:defRPr sz="4600"/>
            </a:lvl2pPr>
            <a:lvl3pPr lvl="2" rtl="0" algn="ctr">
              <a:spcBef>
                <a:spcPts val="0"/>
              </a:spcBef>
              <a:spcAft>
                <a:spcPts val="0"/>
              </a:spcAft>
              <a:buSzPts val="4600"/>
              <a:buNone/>
              <a:defRPr sz="4600"/>
            </a:lvl3pPr>
            <a:lvl4pPr lvl="3" rtl="0" algn="ctr">
              <a:spcBef>
                <a:spcPts val="0"/>
              </a:spcBef>
              <a:spcAft>
                <a:spcPts val="0"/>
              </a:spcAft>
              <a:buSzPts val="4600"/>
              <a:buNone/>
              <a:defRPr sz="4600"/>
            </a:lvl4pPr>
            <a:lvl5pPr lvl="4" rtl="0" algn="ctr">
              <a:spcBef>
                <a:spcPts val="0"/>
              </a:spcBef>
              <a:spcAft>
                <a:spcPts val="0"/>
              </a:spcAft>
              <a:buSzPts val="4600"/>
              <a:buNone/>
              <a:defRPr sz="4600"/>
            </a:lvl5pPr>
            <a:lvl6pPr lvl="5" rtl="0" algn="ctr">
              <a:spcBef>
                <a:spcPts val="0"/>
              </a:spcBef>
              <a:spcAft>
                <a:spcPts val="0"/>
              </a:spcAft>
              <a:buSzPts val="4600"/>
              <a:buNone/>
              <a:defRPr sz="4600"/>
            </a:lvl6pPr>
            <a:lvl7pPr lvl="6" rtl="0" algn="ctr">
              <a:spcBef>
                <a:spcPts val="0"/>
              </a:spcBef>
              <a:spcAft>
                <a:spcPts val="0"/>
              </a:spcAft>
              <a:buSzPts val="4600"/>
              <a:buNone/>
              <a:defRPr sz="4600"/>
            </a:lvl7pPr>
            <a:lvl8pPr lvl="7" rtl="0" algn="ctr">
              <a:spcBef>
                <a:spcPts val="0"/>
              </a:spcBef>
              <a:spcAft>
                <a:spcPts val="0"/>
              </a:spcAft>
              <a:buSzPts val="4600"/>
              <a:buNone/>
              <a:defRPr sz="4600"/>
            </a:lvl8pPr>
            <a:lvl9pPr lvl="8" rtl="0" algn="ctr">
              <a:spcBef>
                <a:spcPts val="0"/>
              </a:spcBef>
              <a:spcAft>
                <a:spcPts val="0"/>
              </a:spcAft>
              <a:buSzPts val="4600"/>
              <a:buNone/>
              <a:defRPr sz="4600"/>
            </a:lvl9pPr>
          </a:lstStyle>
          <a:p/>
        </p:txBody>
      </p:sp>
      <p:sp>
        <p:nvSpPr>
          <p:cNvPr id="93" name="Google Shape;93;p15"/>
          <p:cNvSpPr txBox="1"/>
          <p:nvPr>
            <p:ph idx="12" type="sldNum"/>
          </p:nvPr>
        </p:nvSpPr>
        <p:spPr>
          <a:xfrm>
            <a:off x="9906772" y="6854072"/>
            <a:ext cx="641700" cy="578400"/>
          </a:xfrm>
          <a:prstGeom prst="rect">
            <a:avLst/>
          </a:prstGeom>
        </p:spPr>
        <p:txBody>
          <a:bodyPr anchorCtr="0" anchor="ctr" bIns="116075" lIns="116075" spcFirstLastPara="1" rIns="116075" wrap="square" tIns="1160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16"/>
          <p:cNvSpPr txBox="1"/>
          <p:nvPr>
            <p:ph type="title"/>
          </p:nvPr>
        </p:nvSpPr>
        <p:spPr>
          <a:xfrm>
            <a:off x="364468" y="654105"/>
            <a:ext cx="9963000" cy="841800"/>
          </a:xfrm>
          <a:prstGeom prst="rect">
            <a:avLst/>
          </a:prstGeom>
        </p:spPr>
        <p:txBody>
          <a:bodyPr anchorCtr="0" anchor="t" bIns="116075" lIns="116075" spcFirstLastPara="1" rIns="116075" wrap="square" tIns="116075">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6" name="Google Shape;96;p16"/>
          <p:cNvSpPr txBox="1"/>
          <p:nvPr>
            <p:ph idx="1" type="body"/>
          </p:nvPr>
        </p:nvSpPr>
        <p:spPr>
          <a:xfrm>
            <a:off x="364468" y="1693927"/>
            <a:ext cx="9963000" cy="5021400"/>
          </a:xfrm>
          <a:prstGeom prst="rect">
            <a:avLst/>
          </a:prstGeom>
        </p:spPr>
        <p:txBody>
          <a:bodyPr anchorCtr="0" anchor="t" bIns="116075" lIns="116075" spcFirstLastPara="1" rIns="116075" wrap="square" tIns="116075">
            <a:normAutofit/>
          </a:bodyPr>
          <a:lstStyle>
            <a:lvl1pPr indent="-374650" lvl="0" marL="457200" rtl="0">
              <a:spcBef>
                <a:spcPts val="0"/>
              </a:spcBef>
              <a:spcAft>
                <a:spcPts val="0"/>
              </a:spcAft>
              <a:buSzPts val="23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97" name="Google Shape;97;p16"/>
          <p:cNvSpPr txBox="1"/>
          <p:nvPr>
            <p:ph idx="12" type="sldNum"/>
          </p:nvPr>
        </p:nvSpPr>
        <p:spPr>
          <a:xfrm>
            <a:off x="9906772" y="6854072"/>
            <a:ext cx="641700" cy="578400"/>
          </a:xfrm>
          <a:prstGeom prst="rect">
            <a:avLst/>
          </a:prstGeom>
        </p:spPr>
        <p:txBody>
          <a:bodyPr anchorCtr="0" anchor="ctr" bIns="116075" lIns="116075" spcFirstLastPara="1" rIns="116075" wrap="square" tIns="1160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8" name="Shape 98"/>
        <p:cNvGrpSpPr/>
        <p:nvPr/>
      </p:nvGrpSpPr>
      <p:grpSpPr>
        <a:xfrm>
          <a:off x="0" y="0"/>
          <a:ext cx="0" cy="0"/>
          <a:chOff x="0" y="0"/>
          <a:chExt cx="0" cy="0"/>
        </a:xfrm>
      </p:grpSpPr>
      <p:sp>
        <p:nvSpPr>
          <p:cNvPr id="99" name="Google Shape;99;p17"/>
          <p:cNvSpPr txBox="1"/>
          <p:nvPr>
            <p:ph type="title"/>
          </p:nvPr>
        </p:nvSpPr>
        <p:spPr>
          <a:xfrm>
            <a:off x="364468" y="654105"/>
            <a:ext cx="9963000" cy="841800"/>
          </a:xfrm>
          <a:prstGeom prst="rect">
            <a:avLst/>
          </a:prstGeom>
        </p:spPr>
        <p:txBody>
          <a:bodyPr anchorCtr="0" anchor="t" bIns="116075" lIns="116075" spcFirstLastPara="1" rIns="116075" wrap="square" tIns="116075">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0" name="Google Shape;100;p17"/>
          <p:cNvSpPr txBox="1"/>
          <p:nvPr>
            <p:ph idx="1" type="body"/>
          </p:nvPr>
        </p:nvSpPr>
        <p:spPr>
          <a:xfrm>
            <a:off x="364468" y="1693927"/>
            <a:ext cx="4676700" cy="5021400"/>
          </a:xfrm>
          <a:prstGeom prst="rect">
            <a:avLst/>
          </a:prstGeom>
        </p:spPr>
        <p:txBody>
          <a:bodyPr anchorCtr="0" anchor="t" bIns="116075" lIns="116075" spcFirstLastPara="1" rIns="116075" wrap="square" tIns="116075">
            <a:normAutofit/>
          </a:bodyPr>
          <a:lstStyle>
            <a:lvl1pPr indent="-342900" lvl="0" marL="457200" rtl="0">
              <a:spcBef>
                <a:spcPts val="0"/>
              </a:spcBef>
              <a:spcAft>
                <a:spcPts val="0"/>
              </a:spcAft>
              <a:buSzPts val="1800"/>
              <a:buChar char="●"/>
              <a:defRPr sz="18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101" name="Google Shape;101;p17"/>
          <p:cNvSpPr txBox="1"/>
          <p:nvPr>
            <p:ph idx="2" type="body"/>
          </p:nvPr>
        </p:nvSpPr>
        <p:spPr>
          <a:xfrm>
            <a:off x="5650483" y="1693927"/>
            <a:ext cx="4676700" cy="5021400"/>
          </a:xfrm>
          <a:prstGeom prst="rect">
            <a:avLst/>
          </a:prstGeom>
        </p:spPr>
        <p:txBody>
          <a:bodyPr anchorCtr="0" anchor="t" bIns="116075" lIns="116075" spcFirstLastPara="1" rIns="116075" wrap="square" tIns="116075">
            <a:normAutofit/>
          </a:bodyPr>
          <a:lstStyle>
            <a:lvl1pPr indent="-342900" lvl="0" marL="457200" rtl="0">
              <a:spcBef>
                <a:spcPts val="0"/>
              </a:spcBef>
              <a:spcAft>
                <a:spcPts val="0"/>
              </a:spcAft>
              <a:buSzPts val="1800"/>
              <a:buChar char="●"/>
              <a:defRPr sz="18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102" name="Google Shape;102;p17"/>
          <p:cNvSpPr txBox="1"/>
          <p:nvPr>
            <p:ph idx="12" type="sldNum"/>
          </p:nvPr>
        </p:nvSpPr>
        <p:spPr>
          <a:xfrm>
            <a:off x="9906772" y="6854072"/>
            <a:ext cx="641700" cy="578400"/>
          </a:xfrm>
          <a:prstGeom prst="rect">
            <a:avLst/>
          </a:prstGeom>
        </p:spPr>
        <p:txBody>
          <a:bodyPr anchorCtr="0" anchor="ctr" bIns="116075" lIns="116075" spcFirstLastPara="1" rIns="116075" wrap="square" tIns="1160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 name="Shape 103"/>
        <p:cNvGrpSpPr/>
        <p:nvPr/>
      </p:nvGrpSpPr>
      <p:grpSpPr>
        <a:xfrm>
          <a:off x="0" y="0"/>
          <a:ext cx="0" cy="0"/>
          <a:chOff x="0" y="0"/>
          <a:chExt cx="0" cy="0"/>
        </a:xfrm>
      </p:grpSpPr>
      <p:sp>
        <p:nvSpPr>
          <p:cNvPr id="104" name="Google Shape;104;p18"/>
          <p:cNvSpPr txBox="1"/>
          <p:nvPr>
            <p:ph type="title"/>
          </p:nvPr>
        </p:nvSpPr>
        <p:spPr>
          <a:xfrm>
            <a:off x="364468" y="654105"/>
            <a:ext cx="9963000" cy="841800"/>
          </a:xfrm>
          <a:prstGeom prst="rect">
            <a:avLst/>
          </a:prstGeom>
        </p:spPr>
        <p:txBody>
          <a:bodyPr anchorCtr="0" anchor="t" bIns="116075" lIns="116075" spcFirstLastPara="1" rIns="116075" wrap="square" tIns="116075">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5" name="Google Shape;105;p18"/>
          <p:cNvSpPr txBox="1"/>
          <p:nvPr>
            <p:ph idx="12" type="sldNum"/>
          </p:nvPr>
        </p:nvSpPr>
        <p:spPr>
          <a:xfrm>
            <a:off x="9906772" y="6854072"/>
            <a:ext cx="641700" cy="578400"/>
          </a:xfrm>
          <a:prstGeom prst="rect">
            <a:avLst/>
          </a:prstGeom>
        </p:spPr>
        <p:txBody>
          <a:bodyPr anchorCtr="0" anchor="ctr" bIns="116075" lIns="116075" spcFirstLastPara="1" rIns="116075" wrap="square" tIns="1160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 name="Shape 106"/>
        <p:cNvGrpSpPr/>
        <p:nvPr/>
      </p:nvGrpSpPr>
      <p:grpSpPr>
        <a:xfrm>
          <a:off x="0" y="0"/>
          <a:ext cx="0" cy="0"/>
          <a:chOff x="0" y="0"/>
          <a:chExt cx="0" cy="0"/>
        </a:xfrm>
      </p:grpSpPr>
      <p:sp>
        <p:nvSpPr>
          <p:cNvPr id="107" name="Google Shape;107;p19"/>
          <p:cNvSpPr txBox="1"/>
          <p:nvPr>
            <p:ph type="title"/>
          </p:nvPr>
        </p:nvSpPr>
        <p:spPr>
          <a:xfrm>
            <a:off x="364468" y="816630"/>
            <a:ext cx="3283500" cy="1110600"/>
          </a:xfrm>
          <a:prstGeom prst="rect">
            <a:avLst/>
          </a:prstGeom>
        </p:spPr>
        <p:txBody>
          <a:bodyPr anchorCtr="0" anchor="b" bIns="116075" lIns="116075" spcFirstLastPara="1" rIns="116075" wrap="square" tIns="11607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8" name="Google Shape;108;p19"/>
          <p:cNvSpPr txBox="1"/>
          <p:nvPr>
            <p:ph idx="1" type="body"/>
          </p:nvPr>
        </p:nvSpPr>
        <p:spPr>
          <a:xfrm>
            <a:off x="364468" y="2042457"/>
            <a:ext cx="3283500" cy="4673100"/>
          </a:xfrm>
          <a:prstGeom prst="rect">
            <a:avLst/>
          </a:prstGeom>
        </p:spPr>
        <p:txBody>
          <a:bodyPr anchorCtr="0" anchor="t" bIns="116075" lIns="116075" spcFirstLastPara="1" rIns="116075" wrap="square" tIns="116075">
            <a:normAutofit/>
          </a:bodyPr>
          <a:lstStyle>
            <a:lvl1pPr indent="-323850" lvl="0" marL="457200" rtl="0">
              <a:spcBef>
                <a:spcPts val="0"/>
              </a:spcBef>
              <a:spcAft>
                <a:spcPts val="0"/>
              </a:spcAft>
              <a:buSzPts val="1500"/>
              <a:buChar char="●"/>
              <a:defRPr sz="15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109" name="Google Shape;109;p19"/>
          <p:cNvSpPr txBox="1"/>
          <p:nvPr>
            <p:ph idx="12" type="sldNum"/>
          </p:nvPr>
        </p:nvSpPr>
        <p:spPr>
          <a:xfrm>
            <a:off x="9906772" y="6854072"/>
            <a:ext cx="641700" cy="578400"/>
          </a:xfrm>
          <a:prstGeom prst="rect">
            <a:avLst/>
          </a:prstGeom>
        </p:spPr>
        <p:txBody>
          <a:bodyPr anchorCtr="0" anchor="ctr" bIns="116075" lIns="116075" spcFirstLastPara="1" rIns="116075" wrap="square" tIns="1160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0" name="Shape 110"/>
        <p:cNvGrpSpPr/>
        <p:nvPr/>
      </p:nvGrpSpPr>
      <p:grpSpPr>
        <a:xfrm>
          <a:off x="0" y="0"/>
          <a:ext cx="0" cy="0"/>
          <a:chOff x="0" y="0"/>
          <a:chExt cx="0" cy="0"/>
        </a:xfrm>
      </p:grpSpPr>
      <p:sp>
        <p:nvSpPr>
          <p:cNvPr id="111" name="Google Shape;111;p20"/>
          <p:cNvSpPr txBox="1"/>
          <p:nvPr>
            <p:ph type="title"/>
          </p:nvPr>
        </p:nvSpPr>
        <p:spPr>
          <a:xfrm>
            <a:off x="573245" y="661638"/>
            <a:ext cx="7445700" cy="6012600"/>
          </a:xfrm>
          <a:prstGeom prst="rect">
            <a:avLst/>
          </a:prstGeom>
        </p:spPr>
        <p:txBody>
          <a:bodyPr anchorCtr="0" anchor="ctr" bIns="116075" lIns="116075" spcFirstLastPara="1" rIns="116075" wrap="square" tIns="116075">
            <a:normAutofit/>
          </a:bodyPr>
          <a:lstStyle>
            <a:lvl1pPr lvl="0" rtl="0">
              <a:spcBef>
                <a:spcPts val="0"/>
              </a:spcBef>
              <a:spcAft>
                <a:spcPts val="0"/>
              </a:spcAft>
              <a:buSzPts val="6100"/>
              <a:buNone/>
              <a:defRPr sz="6100"/>
            </a:lvl1pPr>
            <a:lvl2pPr lvl="1" rtl="0">
              <a:spcBef>
                <a:spcPts val="0"/>
              </a:spcBef>
              <a:spcAft>
                <a:spcPts val="0"/>
              </a:spcAft>
              <a:buSzPts val="6100"/>
              <a:buNone/>
              <a:defRPr sz="6100"/>
            </a:lvl2pPr>
            <a:lvl3pPr lvl="2" rtl="0">
              <a:spcBef>
                <a:spcPts val="0"/>
              </a:spcBef>
              <a:spcAft>
                <a:spcPts val="0"/>
              </a:spcAft>
              <a:buSzPts val="6100"/>
              <a:buNone/>
              <a:defRPr sz="6100"/>
            </a:lvl3pPr>
            <a:lvl4pPr lvl="3" rtl="0">
              <a:spcBef>
                <a:spcPts val="0"/>
              </a:spcBef>
              <a:spcAft>
                <a:spcPts val="0"/>
              </a:spcAft>
              <a:buSzPts val="6100"/>
              <a:buNone/>
              <a:defRPr sz="6100"/>
            </a:lvl4pPr>
            <a:lvl5pPr lvl="4" rtl="0">
              <a:spcBef>
                <a:spcPts val="0"/>
              </a:spcBef>
              <a:spcAft>
                <a:spcPts val="0"/>
              </a:spcAft>
              <a:buSzPts val="6100"/>
              <a:buNone/>
              <a:defRPr sz="6100"/>
            </a:lvl5pPr>
            <a:lvl6pPr lvl="5" rtl="0">
              <a:spcBef>
                <a:spcPts val="0"/>
              </a:spcBef>
              <a:spcAft>
                <a:spcPts val="0"/>
              </a:spcAft>
              <a:buSzPts val="6100"/>
              <a:buNone/>
              <a:defRPr sz="6100"/>
            </a:lvl6pPr>
            <a:lvl7pPr lvl="6" rtl="0">
              <a:spcBef>
                <a:spcPts val="0"/>
              </a:spcBef>
              <a:spcAft>
                <a:spcPts val="0"/>
              </a:spcAft>
              <a:buSzPts val="6100"/>
              <a:buNone/>
              <a:defRPr sz="6100"/>
            </a:lvl7pPr>
            <a:lvl8pPr lvl="7" rtl="0">
              <a:spcBef>
                <a:spcPts val="0"/>
              </a:spcBef>
              <a:spcAft>
                <a:spcPts val="0"/>
              </a:spcAft>
              <a:buSzPts val="6100"/>
              <a:buNone/>
              <a:defRPr sz="6100"/>
            </a:lvl8pPr>
            <a:lvl9pPr lvl="8" rtl="0">
              <a:spcBef>
                <a:spcPts val="0"/>
              </a:spcBef>
              <a:spcAft>
                <a:spcPts val="0"/>
              </a:spcAft>
              <a:buSzPts val="6100"/>
              <a:buNone/>
              <a:defRPr sz="6100"/>
            </a:lvl9pPr>
          </a:lstStyle>
          <a:p/>
        </p:txBody>
      </p:sp>
      <p:sp>
        <p:nvSpPr>
          <p:cNvPr id="112" name="Google Shape;112;p20"/>
          <p:cNvSpPr txBox="1"/>
          <p:nvPr>
            <p:ph idx="12" type="sldNum"/>
          </p:nvPr>
        </p:nvSpPr>
        <p:spPr>
          <a:xfrm>
            <a:off x="9906772" y="6854072"/>
            <a:ext cx="641700" cy="578400"/>
          </a:xfrm>
          <a:prstGeom prst="rect">
            <a:avLst/>
          </a:prstGeom>
        </p:spPr>
        <p:txBody>
          <a:bodyPr anchorCtr="0" anchor="ctr" bIns="116075" lIns="116075" spcFirstLastPara="1" rIns="116075" wrap="square" tIns="1160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3" name="Shape 113"/>
        <p:cNvGrpSpPr/>
        <p:nvPr/>
      </p:nvGrpSpPr>
      <p:grpSpPr>
        <a:xfrm>
          <a:off x="0" y="0"/>
          <a:ext cx="0" cy="0"/>
          <a:chOff x="0" y="0"/>
          <a:chExt cx="0" cy="0"/>
        </a:xfrm>
      </p:grpSpPr>
      <p:sp>
        <p:nvSpPr>
          <p:cNvPr id="114" name="Google Shape;114;p21"/>
          <p:cNvSpPr/>
          <p:nvPr/>
        </p:nvSpPr>
        <p:spPr>
          <a:xfrm>
            <a:off x="5346000" y="-184"/>
            <a:ext cx="5346000" cy="7560000"/>
          </a:xfrm>
          <a:prstGeom prst="rect">
            <a:avLst/>
          </a:prstGeom>
          <a:solidFill>
            <a:schemeClr val="lt2"/>
          </a:solidFill>
          <a:ln>
            <a:noFill/>
          </a:ln>
        </p:spPr>
        <p:txBody>
          <a:bodyPr anchorCtr="0" anchor="ctr" bIns="116075" lIns="116075" spcFirstLastPara="1" rIns="116075" wrap="square" tIns="116075">
            <a:noAutofit/>
          </a:bodyPr>
          <a:lstStyle/>
          <a:p>
            <a:pPr indent="0" lvl="0" marL="0" rtl="0" algn="l">
              <a:spcBef>
                <a:spcPts val="0"/>
              </a:spcBef>
              <a:spcAft>
                <a:spcPts val="0"/>
              </a:spcAft>
              <a:buNone/>
            </a:pPr>
            <a:r>
              <a:t/>
            </a:r>
            <a:endParaRPr/>
          </a:p>
        </p:txBody>
      </p:sp>
      <p:sp>
        <p:nvSpPr>
          <p:cNvPr id="115" name="Google Shape;115;p21"/>
          <p:cNvSpPr txBox="1"/>
          <p:nvPr>
            <p:ph type="title"/>
          </p:nvPr>
        </p:nvSpPr>
        <p:spPr>
          <a:xfrm>
            <a:off x="310447" y="1812541"/>
            <a:ext cx="4730100" cy="2178600"/>
          </a:xfrm>
          <a:prstGeom prst="rect">
            <a:avLst/>
          </a:prstGeom>
        </p:spPr>
        <p:txBody>
          <a:bodyPr anchorCtr="0" anchor="b" bIns="116075" lIns="116075" spcFirstLastPara="1" rIns="116075" wrap="square" tIns="116075">
            <a:normAutofit/>
          </a:bodyPr>
          <a:lstStyle>
            <a:lvl1pPr lvl="0" rtl="0" algn="ctr">
              <a:spcBef>
                <a:spcPts val="0"/>
              </a:spcBef>
              <a:spcAft>
                <a:spcPts val="0"/>
              </a:spcAft>
              <a:buSzPts val="5300"/>
              <a:buNone/>
              <a:defRPr sz="5300"/>
            </a:lvl1pPr>
            <a:lvl2pPr lvl="1" rtl="0" algn="ctr">
              <a:spcBef>
                <a:spcPts val="0"/>
              </a:spcBef>
              <a:spcAft>
                <a:spcPts val="0"/>
              </a:spcAft>
              <a:buSzPts val="5300"/>
              <a:buNone/>
              <a:defRPr sz="5300"/>
            </a:lvl2pPr>
            <a:lvl3pPr lvl="2" rtl="0" algn="ctr">
              <a:spcBef>
                <a:spcPts val="0"/>
              </a:spcBef>
              <a:spcAft>
                <a:spcPts val="0"/>
              </a:spcAft>
              <a:buSzPts val="5300"/>
              <a:buNone/>
              <a:defRPr sz="5300"/>
            </a:lvl3pPr>
            <a:lvl4pPr lvl="3" rtl="0" algn="ctr">
              <a:spcBef>
                <a:spcPts val="0"/>
              </a:spcBef>
              <a:spcAft>
                <a:spcPts val="0"/>
              </a:spcAft>
              <a:buSzPts val="5300"/>
              <a:buNone/>
              <a:defRPr sz="5300"/>
            </a:lvl4pPr>
            <a:lvl5pPr lvl="4" rtl="0" algn="ctr">
              <a:spcBef>
                <a:spcPts val="0"/>
              </a:spcBef>
              <a:spcAft>
                <a:spcPts val="0"/>
              </a:spcAft>
              <a:buSzPts val="5300"/>
              <a:buNone/>
              <a:defRPr sz="5300"/>
            </a:lvl5pPr>
            <a:lvl6pPr lvl="5" rtl="0" algn="ctr">
              <a:spcBef>
                <a:spcPts val="0"/>
              </a:spcBef>
              <a:spcAft>
                <a:spcPts val="0"/>
              </a:spcAft>
              <a:buSzPts val="5300"/>
              <a:buNone/>
              <a:defRPr sz="5300"/>
            </a:lvl6pPr>
            <a:lvl7pPr lvl="6" rtl="0" algn="ctr">
              <a:spcBef>
                <a:spcPts val="0"/>
              </a:spcBef>
              <a:spcAft>
                <a:spcPts val="0"/>
              </a:spcAft>
              <a:buSzPts val="5300"/>
              <a:buNone/>
              <a:defRPr sz="5300"/>
            </a:lvl7pPr>
            <a:lvl8pPr lvl="7" rtl="0" algn="ctr">
              <a:spcBef>
                <a:spcPts val="0"/>
              </a:spcBef>
              <a:spcAft>
                <a:spcPts val="0"/>
              </a:spcAft>
              <a:buSzPts val="5300"/>
              <a:buNone/>
              <a:defRPr sz="5300"/>
            </a:lvl8pPr>
            <a:lvl9pPr lvl="8" rtl="0" algn="ctr">
              <a:spcBef>
                <a:spcPts val="0"/>
              </a:spcBef>
              <a:spcAft>
                <a:spcPts val="0"/>
              </a:spcAft>
              <a:buSzPts val="5300"/>
              <a:buNone/>
              <a:defRPr sz="5300"/>
            </a:lvl9pPr>
          </a:lstStyle>
          <a:p/>
        </p:txBody>
      </p:sp>
      <p:sp>
        <p:nvSpPr>
          <p:cNvPr id="116" name="Google Shape;116;p21"/>
          <p:cNvSpPr txBox="1"/>
          <p:nvPr>
            <p:ph idx="1" type="subTitle"/>
          </p:nvPr>
        </p:nvSpPr>
        <p:spPr>
          <a:xfrm>
            <a:off x="310447" y="4120005"/>
            <a:ext cx="4730100" cy="1815300"/>
          </a:xfrm>
          <a:prstGeom prst="rect">
            <a:avLst/>
          </a:prstGeom>
        </p:spPr>
        <p:txBody>
          <a:bodyPr anchorCtr="0" anchor="t" bIns="116075" lIns="116075" spcFirstLastPara="1" rIns="116075" wrap="square" tIns="116075">
            <a:normAutofit/>
          </a:bodyPr>
          <a:lstStyle>
            <a:lvl1pPr lvl="0" rtl="0" algn="ctr">
              <a:lnSpc>
                <a:spcPct val="100000"/>
              </a:lnSpc>
              <a:spcBef>
                <a:spcPts val="0"/>
              </a:spcBef>
              <a:spcAft>
                <a:spcPts val="0"/>
              </a:spcAft>
              <a:buSzPts val="2700"/>
              <a:buNone/>
              <a:defRPr sz="2700"/>
            </a:lvl1pPr>
            <a:lvl2pPr lvl="1" rtl="0" algn="ctr">
              <a:lnSpc>
                <a:spcPct val="100000"/>
              </a:lnSpc>
              <a:spcBef>
                <a:spcPts val="0"/>
              </a:spcBef>
              <a:spcAft>
                <a:spcPts val="0"/>
              </a:spcAft>
              <a:buSzPts val="2700"/>
              <a:buNone/>
              <a:defRPr sz="2700"/>
            </a:lvl2pPr>
            <a:lvl3pPr lvl="2" rtl="0" algn="ctr">
              <a:lnSpc>
                <a:spcPct val="100000"/>
              </a:lnSpc>
              <a:spcBef>
                <a:spcPts val="0"/>
              </a:spcBef>
              <a:spcAft>
                <a:spcPts val="0"/>
              </a:spcAft>
              <a:buSzPts val="2700"/>
              <a:buNone/>
              <a:defRPr sz="2700"/>
            </a:lvl3pPr>
            <a:lvl4pPr lvl="3" rtl="0" algn="ctr">
              <a:lnSpc>
                <a:spcPct val="100000"/>
              </a:lnSpc>
              <a:spcBef>
                <a:spcPts val="0"/>
              </a:spcBef>
              <a:spcAft>
                <a:spcPts val="0"/>
              </a:spcAft>
              <a:buSzPts val="2700"/>
              <a:buNone/>
              <a:defRPr sz="2700"/>
            </a:lvl4pPr>
            <a:lvl5pPr lvl="4" rtl="0" algn="ctr">
              <a:lnSpc>
                <a:spcPct val="100000"/>
              </a:lnSpc>
              <a:spcBef>
                <a:spcPts val="0"/>
              </a:spcBef>
              <a:spcAft>
                <a:spcPts val="0"/>
              </a:spcAft>
              <a:buSzPts val="2700"/>
              <a:buNone/>
              <a:defRPr sz="2700"/>
            </a:lvl5pPr>
            <a:lvl6pPr lvl="5" rtl="0" algn="ctr">
              <a:lnSpc>
                <a:spcPct val="100000"/>
              </a:lnSpc>
              <a:spcBef>
                <a:spcPts val="0"/>
              </a:spcBef>
              <a:spcAft>
                <a:spcPts val="0"/>
              </a:spcAft>
              <a:buSzPts val="2700"/>
              <a:buNone/>
              <a:defRPr sz="2700"/>
            </a:lvl6pPr>
            <a:lvl7pPr lvl="6" rtl="0" algn="ctr">
              <a:lnSpc>
                <a:spcPct val="100000"/>
              </a:lnSpc>
              <a:spcBef>
                <a:spcPts val="0"/>
              </a:spcBef>
              <a:spcAft>
                <a:spcPts val="0"/>
              </a:spcAft>
              <a:buSzPts val="2700"/>
              <a:buNone/>
              <a:defRPr sz="2700"/>
            </a:lvl7pPr>
            <a:lvl8pPr lvl="7" rtl="0" algn="ctr">
              <a:lnSpc>
                <a:spcPct val="100000"/>
              </a:lnSpc>
              <a:spcBef>
                <a:spcPts val="0"/>
              </a:spcBef>
              <a:spcAft>
                <a:spcPts val="0"/>
              </a:spcAft>
              <a:buSzPts val="2700"/>
              <a:buNone/>
              <a:defRPr sz="2700"/>
            </a:lvl8pPr>
            <a:lvl9pPr lvl="8" rtl="0" algn="ctr">
              <a:lnSpc>
                <a:spcPct val="100000"/>
              </a:lnSpc>
              <a:spcBef>
                <a:spcPts val="0"/>
              </a:spcBef>
              <a:spcAft>
                <a:spcPts val="0"/>
              </a:spcAft>
              <a:buSzPts val="2700"/>
              <a:buNone/>
              <a:defRPr sz="2700"/>
            </a:lvl9pPr>
          </a:lstStyle>
          <a:p/>
        </p:txBody>
      </p:sp>
      <p:sp>
        <p:nvSpPr>
          <p:cNvPr id="117" name="Google Shape;117;p21"/>
          <p:cNvSpPr txBox="1"/>
          <p:nvPr>
            <p:ph idx="2" type="body"/>
          </p:nvPr>
        </p:nvSpPr>
        <p:spPr>
          <a:xfrm>
            <a:off x="5775715" y="1064257"/>
            <a:ext cx="4486200" cy="5431200"/>
          </a:xfrm>
          <a:prstGeom prst="rect">
            <a:avLst/>
          </a:prstGeom>
        </p:spPr>
        <p:txBody>
          <a:bodyPr anchorCtr="0" anchor="ctr" bIns="116075" lIns="116075" spcFirstLastPara="1" rIns="116075" wrap="square" tIns="116075">
            <a:normAutofit/>
          </a:bodyPr>
          <a:lstStyle>
            <a:lvl1pPr indent="-374650" lvl="0" marL="457200" rtl="0">
              <a:spcBef>
                <a:spcPts val="0"/>
              </a:spcBef>
              <a:spcAft>
                <a:spcPts val="0"/>
              </a:spcAft>
              <a:buSzPts val="23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118" name="Google Shape;118;p21"/>
          <p:cNvSpPr txBox="1"/>
          <p:nvPr>
            <p:ph idx="12" type="sldNum"/>
          </p:nvPr>
        </p:nvSpPr>
        <p:spPr>
          <a:xfrm>
            <a:off x="9906772" y="6854072"/>
            <a:ext cx="641700" cy="578400"/>
          </a:xfrm>
          <a:prstGeom prst="rect">
            <a:avLst/>
          </a:prstGeom>
        </p:spPr>
        <p:txBody>
          <a:bodyPr anchorCtr="0" anchor="ctr" bIns="116075" lIns="116075" spcFirstLastPara="1" rIns="116075" wrap="square" tIns="1160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Approach" showMasterSp="0" type="blank">
  <p:cSld name="BLANK">
    <p:spTree>
      <p:nvGrpSpPr>
        <p:cNvPr id="15" name="Shape 15"/>
        <p:cNvGrpSpPr/>
        <p:nvPr/>
      </p:nvGrpSpPr>
      <p:grpSpPr>
        <a:xfrm>
          <a:off x="0" y="0"/>
          <a:ext cx="0" cy="0"/>
          <a:chOff x="0" y="0"/>
          <a:chExt cx="0" cy="0"/>
        </a:xfrm>
      </p:grpSpPr>
      <p:sp>
        <p:nvSpPr>
          <p:cNvPr id="16" name="Google Shape;16;p3"/>
          <p:cNvSpPr txBox="1"/>
          <p:nvPr/>
        </p:nvSpPr>
        <p:spPr>
          <a:xfrm>
            <a:off x="5177247" y="395767"/>
            <a:ext cx="50613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000033"/>
                </a:solidFill>
                <a:highlight>
                  <a:srgbClr val="FFFFFF"/>
                </a:highlight>
                <a:latin typeface="Calibri"/>
                <a:ea typeface="Calibri"/>
                <a:cs typeface="Calibri"/>
                <a:sym typeface="Calibri"/>
              </a:rPr>
              <a:t>Design &amp; Test Report: Low, Medium &amp; High-Fidelity Prototyping </a:t>
            </a:r>
            <a:r>
              <a:rPr b="0" i="0" lang="en-US" sz="900" u="none" cap="none" strike="noStrike">
                <a:solidFill>
                  <a:srgbClr val="000033"/>
                </a:solidFill>
                <a:latin typeface="Calibri"/>
                <a:ea typeface="Calibri"/>
                <a:cs typeface="Calibri"/>
                <a:sym typeface="Calibri"/>
              </a:rPr>
              <a:t>|</a:t>
            </a:r>
            <a:r>
              <a:rPr b="1" lang="en-US" sz="900">
                <a:solidFill>
                  <a:srgbClr val="40BEAF"/>
                </a:solidFill>
                <a:highlight>
                  <a:srgbClr val="FFFFFF"/>
                </a:highlight>
                <a:latin typeface="Calibri"/>
                <a:ea typeface="Calibri"/>
                <a:cs typeface="Calibri"/>
                <a:sym typeface="Calibri"/>
              </a:rPr>
              <a:t>Approach</a:t>
            </a:r>
            <a:endParaRPr b="0" i="0" sz="1400" u="none" cap="none" strike="noStrike">
              <a:solidFill>
                <a:srgbClr val="000000"/>
              </a:solidFill>
              <a:latin typeface="Arial"/>
              <a:ea typeface="Arial"/>
              <a:cs typeface="Arial"/>
              <a:sym typeface="Arial"/>
            </a:endParaRPr>
          </a:p>
        </p:txBody>
      </p:sp>
      <p:sp>
        <p:nvSpPr>
          <p:cNvPr id="17" name="Google Shape;17;p3"/>
          <p:cNvSpPr/>
          <p:nvPr/>
        </p:nvSpPr>
        <p:spPr>
          <a:xfrm>
            <a:off x="8451226" y="718881"/>
            <a:ext cx="385200" cy="28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a:off x="8891765" y="718881"/>
            <a:ext cx="385200" cy="288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9332304" y="718881"/>
            <a:ext cx="385200" cy="28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a:off x="9772858" y="718881"/>
            <a:ext cx="385200" cy="28800"/>
          </a:xfrm>
          <a:prstGeom prst="rect">
            <a:avLst/>
          </a:prstGeom>
          <a:solidFill>
            <a:srgbClr val="C5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txBox="1"/>
          <p:nvPr/>
        </p:nvSpPr>
        <p:spPr>
          <a:xfrm>
            <a:off x="453533" y="6924823"/>
            <a:ext cx="7881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accent6"/>
                </a:solidFill>
                <a:highlight>
                  <a:srgbClr val="FFFFFF"/>
                </a:highlight>
                <a:latin typeface="Calibri"/>
                <a:ea typeface="Calibri"/>
                <a:cs typeface="Calibri"/>
                <a:sym typeface="Calibri"/>
              </a:rPr>
              <a:t>Human-Centered Design to promote a gender-equitable environment for very young adolescents in Indonesia</a:t>
            </a:r>
            <a:endParaRPr b="0" i="0" sz="900" u="none" cap="none" strike="noStrike">
              <a:solidFill>
                <a:schemeClr val="accent6"/>
              </a:solidFill>
              <a:latin typeface="Calibri"/>
              <a:ea typeface="Calibri"/>
              <a:cs typeface="Calibri"/>
              <a:sym typeface="Calibri"/>
            </a:endParaRPr>
          </a:p>
        </p:txBody>
      </p:sp>
      <p:sp>
        <p:nvSpPr>
          <p:cNvPr id="22" name="Google Shape;22;p3"/>
          <p:cNvSpPr/>
          <p:nvPr/>
        </p:nvSpPr>
        <p:spPr>
          <a:xfrm>
            <a:off x="5756033" y="7071979"/>
            <a:ext cx="4174200" cy="28800"/>
          </a:xfrm>
          <a:prstGeom prst="rect">
            <a:avLst/>
          </a:prstGeom>
          <a:solidFill>
            <a:schemeClr val="accent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
          <p:cNvSpPr txBox="1"/>
          <p:nvPr>
            <p:ph idx="12" type="sldNum"/>
          </p:nvPr>
        </p:nvSpPr>
        <p:spPr>
          <a:xfrm>
            <a:off x="9592500" y="6924828"/>
            <a:ext cx="641700" cy="323100"/>
          </a:xfrm>
          <a:prstGeom prst="rect">
            <a:avLst/>
          </a:prstGeom>
        </p:spPr>
        <p:txBody>
          <a:bodyPr anchorCtr="0" anchor="t" bIns="104875" lIns="104875" spcFirstLastPara="1" rIns="104875" wrap="square" tIns="104875">
            <a:noAutofit/>
          </a:bodyPr>
          <a:lstStyle>
            <a:lvl1pPr lvl="0">
              <a:buNone/>
              <a:defRPr sz="900">
                <a:solidFill>
                  <a:schemeClr val="accent6"/>
                </a:solidFill>
                <a:latin typeface="Calibri"/>
                <a:ea typeface="Calibri"/>
                <a:cs typeface="Calibri"/>
                <a:sym typeface="Calibri"/>
              </a:defRPr>
            </a:lvl1pPr>
            <a:lvl2pPr lvl="1">
              <a:buNone/>
              <a:defRPr sz="900">
                <a:solidFill>
                  <a:schemeClr val="accent6"/>
                </a:solidFill>
                <a:latin typeface="Calibri"/>
                <a:ea typeface="Calibri"/>
                <a:cs typeface="Calibri"/>
                <a:sym typeface="Calibri"/>
              </a:defRPr>
            </a:lvl2pPr>
            <a:lvl3pPr lvl="2">
              <a:buNone/>
              <a:defRPr sz="900">
                <a:solidFill>
                  <a:schemeClr val="accent6"/>
                </a:solidFill>
                <a:latin typeface="Calibri"/>
                <a:ea typeface="Calibri"/>
                <a:cs typeface="Calibri"/>
                <a:sym typeface="Calibri"/>
              </a:defRPr>
            </a:lvl3pPr>
            <a:lvl4pPr lvl="3">
              <a:buNone/>
              <a:defRPr sz="900">
                <a:solidFill>
                  <a:schemeClr val="accent6"/>
                </a:solidFill>
                <a:latin typeface="Calibri"/>
                <a:ea typeface="Calibri"/>
                <a:cs typeface="Calibri"/>
                <a:sym typeface="Calibri"/>
              </a:defRPr>
            </a:lvl4pPr>
            <a:lvl5pPr lvl="4">
              <a:buNone/>
              <a:defRPr sz="900">
                <a:solidFill>
                  <a:schemeClr val="accent6"/>
                </a:solidFill>
                <a:latin typeface="Calibri"/>
                <a:ea typeface="Calibri"/>
                <a:cs typeface="Calibri"/>
                <a:sym typeface="Calibri"/>
              </a:defRPr>
            </a:lvl5pPr>
            <a:lvl6pPr lvl="5">
              <a:buNone/>
              <a:defRPr sz="900">
                <a:solidFill>
                  <a:schemeClr val="accent6"/>
                </a:solidFill>
                <a:latin typeface="Calibri"/>
                <a:ea typeface="Calibri"/>
                <a:cs typeface="Calibri"/>
                <a:sym typeface="Calibri"/>
              </a:defRPr>
            </a:lvl6pPr>
            <a:lvl7pPr lvl="6">
              <a:buNone/>
              <a:defRPr sz="900">
                <a:solidFill>
                  <a:schemeClr val="accent6"/>
                </a:solidFill>
                <a:latin typeface="Calibri"/>
                <a:ea typeface="Calibri"/>
                <a:cs typeface="Calibri"/>
                <a:sym typeface="Calibri"/>
              </a:defRPr>
            </a:lvl7pPr>
            <a:lvl8pPr lvl="7">
              <a:buNone/>
              <a:defRPr sz="900">
                <a:solidFill>
                  <a:schemeClr val="accent6"/>
                </a:solidFill>
                <a:latin typeface="Calibri"/>
                <a:ea typeface="Calibri"/>
                <a:cs typeface="Calibri"/>
                <a:sym typeface="Calibri"/>
              </a:defRPr>
            </a:lvl8pPr>
            <a:lvl9pPr lvl="8">
              <a:buNone/>
              <a:defRPr sz="900">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9" name="Shape 119"/>
        <p:cNvGrpSpPr/>
        <p:nvPr/>
      </p:nvGrpSpPr>
      <p:grpSpPr>
        <a:xfrm>
          <a:off x="0" y="0"/>
          <a:ext cx="0" cy="0"/>
          <a:chOff x="0" y="0"/>
          <a:chExt cx="0" cy="0"/>
        </a:xfrm>
      </p:grpSpPr>
      <p:sp>
        <p:nvSpPr>
          <p:cNvPr id="120" name="Google Shape;120;p22"/>
          <p:cNvSpPr txBox="1"/>
          <p:nvPr>
            <p:ph idx="1" type="body"/>
          </p:nvPr>
        </p:nvSpPr>
        <p:spPr>
          <a:xfrm>
            <a:off x="364468" y="6218168"/>
            <a:ext cx="7014600" cy="889500"/>
          </a:xfrm>
          <a:prstGeom prst="rect">
            <a:avLst/>
          </a:prstGeom>
        </p:spPr>
        <p:txBody>
          <a:bodyPr anchorCtr="0" anchor="ctr" bIns="116075" lIns="116075" spcFirstLastPara="1" rIns="116075" wrap="square" tIns="116075">
            <a:normAutofit/>
          </a:bodyPr>
          <a:lstStyle>
            <a:lvl1pPr indent="-228600" lvl="0" marL="457200" rtl="0">
              <a:lnSpc>
                <a:spcPct val="100000"/>
              </a:lnSpc>
              <a:spcBef>
                <a:spcPts val="0"/>
              </a:spcBef>
              <a:spcAft>
                <a:spcPts val="0"/>
              </a:spcAft>
              <a:buSzPts val="2300"/>
              <a:buNone/>
              <a:defRPr/>
            </a:lvl1pPr>
          </a:lstStyle>
          <a:p/>
        </p:txBody>
      </p:sp>
      <p:sp>
        <p:nvSpPr>
          <p:cNvPr id="121" name="Google Shape;121;p22"/>
          <p:cNvSpPr txBox="1"/>
          <p:nvPr>
            <p:ph idx="12" type="sldNum"/>
          </p:nvPr>
        </p:nvSpPr>
        <p:spPr>
          <a:xfrm>
            <a:off x="9906772" y="6854072"/>
            <a:ext cx="641700" cy="578400"/>
          </a:xfrm>
          <a:prstGeom prst="rect">
            <a:avLst/>
          </a:prstGeom>
        </p:spPr>
        <p:txBody>
          <a:bodyPr anchorCtr="0" anchor="ctr" bIns="116075" lIns="116075" spcFirstLastPara="1" rIns="116075" wrap="square" tIns="1160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2" name="Shape 122"/>
        <p:cNvGrpSpPr/>
        <p:nvPr/>
      </p:nvGrpSpPr>
      <p:grpSpPr>
        <a:xfrm>
          <a:off x="0" y="0"/>
          <a:ext cx="0" cy="0"/>
          <a:chOff x="0" y="0"/>
          <a:chExt cx="0" cy="0"/>
        </a:xfrm>
      </p:grpSpPr>
      <p:sp>
        <p:nvSpPr>
          <p:cNvPr id="123" name="Google Shape;123;p23"/>
          <p:cNvSpPr txBox="1"/>
          <p:nvPr>
            <p:ph hasCustomPrompt="1" type="title"/>
          </p:nvPr>
        </p:nvSpPr>
        <p:spPr>
          <a:xfrm>
            <a:off x="364468" y="1625801"/>
            <a:ext cx="9963000" cy="2886000"/>
          </a:xfrm>
          <a:prstGeom prst="rect">
            <a:avLst/>
          </a:prstGeom>
        </p:spPr>
        <p:txBody>
          <a:bodyPr anchorCtr="0" anchor="b" bIns="116075" lIns="116075" spcFirstLastPara="1" rIns="116075" wrap="square" tIns="116075">
            <a:normAutofit/>
          </a:bodyPr>
          <a:lstStyle>
            <a:lvl1pPr lvl="0" rtl="0" algn="ctr">
              <a:spcBef>
                <a:spcPts val="0"/>
              </a:spcBef>
              <a:spcAft>
                <a:spcPts val="0"/>
              </a:spcAft>
              <a:buSzPts val="15200"/>
              <a:buNone/>
              <a:defRPr sz="15200"/>
            </a:lvl1pPr>
            <a:lvl2pPr lvl="1" rtl="0" algn="ctr">
              <a:spcBef>
                <a:spcPts val="0"/>
              </a:spcBef>
              <a:spcAft>
                <a:spcPts val="0"/>
              </a:spcAft>
              <a:buSzPts val="15200"/>
              <a:buNone/>
              <a:defRPr sz="15200"/>
            </a:lvl2pPr>
            <a:lvl3pPr lvl="2" rtl="0" algn="ctr">
              <a:spcBef>
                <a:spcPts val="0"/>
              </a:spcBef>
              <a:spcAft>
                <a:spcPts val="0"/>
              </a:spcAft>
              <a:buSzPts val="15200"/>
              <a:buNone/>
              <a:defRPr sz="15200"/>
            </a:lvl3pPr>
            <a:lvl4pPr lvl="3" rtl="0" algn="ctr">
              <a:spcBef>
                <a:spcPts val="0"/>
              </a:spcBef>
              <a:spcAft>
                <a:spcPts val="0"/>
              </a:spcAft>
              <a:buSzPts val="15200"/>
              <a:buNone/>
              <a:defRPr sz="15200"/>
            </a:lvl4pPr>
            <a:lvl5pPr lvl="4" rtl="0" algn="ctr">
              <a:spcBef>
                <a:spcPts val="0"/>
              </a:spcBef>
              <a:spcAft>
                <a:spcPts val="0"/>
              </a:spcAft>
              <a:buSzPts val="15200"/>
              <a:buNone/>
              <a:defRPr sz="15200"/>
            </a:lvl5pPr>
            <a:lvl6pPr lvl="5" rtl="0" algn="ctr">
              <a:spcBef>
                <a:spcPts val="0"/>
              </a:spcBef>
              <a:spcAft>
                <a:spcPts val="0"/>
              </a:spcAft>
              <a:buSzPts val="15200"/>
              <a:buNone/>
              <a:defRPr sz="15200"/>
            </a:lvl6pPr>
            <a:lvl7pPr lvl="6" rtl="0" algn="ctr">
              <a:spcBef>
                <a:spcPts val="0"/>
              </a:spcBef>
              <a:spcAft>
                <a:spcPts val="0"/>
              </a:spcAft>
              <a:buSzPts val="15200"/>
              <a:buNone/>
              <a:defRPr sz="15200"/>
            </a:lvl7pPr>
            <a:lvl8pPr lvl="7" rtl="0" algn="ctr">
              <a:spcBef>
                <a:spcPts val="0"/>
              </a:spcBef>
              <a:spcAft>
                <a:spcPts val="0"/>
              </a:spcAft>
              <a:buSzPts val="15200"/>
              <a:buNone/>
              <a:defRPr sz="15200"/>
            </a:lvl8pPr>
            <a:lvl9pPr lvl="8" rtl="0" algn="ctr">
              <a:spcBef>
                <a:spcPts val="0"/>
              </a:spcBef>
              <a:spcAft>
                <a:spcPts val="0"/>
              </a:spcAft>
              <a:buSzPts val="15200"/>
              <a:buNone/>
              <a:defRPr sz="15200"/>
            </a:lvl9pPr>
          </a:lstStyle>
          <a:p>
            <a:r>
              <a:t>xx%</a:t>
            </a:r>
          </a:p>
        </p:txBody>
      </p:sp>
      <p:sp>
        <p:nvSpPr>
          <p:cNvPr id="124" name="Google Shape;124;p23"/>
          <p:cNvSpPr txBox="1"/>
          <p:nvPr>
            <p:ph idx="1" type="body"/>
          </p:nvPr>
        </p:nvSpPr>
        <p:spPr>
          <a:xfrm>
            <a:off x="364468" y="4633192"/>
            <a:ext cx="9963000" cy="1911900"/>
          </a:xfrm>
          <a:prstGeom prst="rect">
            <a:avLst/>
          </a:prstGeom>
        </p:spPr>
        <p:txBody>
          <a:bodyPr anchorCtr="0" anchor="t" bIns="116075" lIns="116075" spcFirstLastPara="1" rIns="116075" wrap="square" tIns="116075">
            <a:normAutofit/>
          </a:bodyPr>
          <a:lstStyle>
            <a:lvl1pPr indent="-374650" lvl="0" marL="457200" rtl="0" algn="ctr">
              <a:spcBef>
                <a:spcPts val="0"/>
              </a:spcBef>
              <a:spcAft>
                <a:spcPts val="0"/>
              </a:spcAft>
              <a:buSzPts val="2300"/>
              <a:buChar char="●"/>
              <a:defRPr/>
            </a:lvl1pPr>
            <a:lvl2pPr indent="-342900" lvl="1" marL="914400" rtl="0" algn="ctr">
              <a:spcBef>
                <a:spcPts val="0"/>
              </a:spcBef>
              <a:spcAft>
                <a:spcPts val="0"/>
              </a:spcAft>
              <a:buSzPts val="1800"/>
              <a:buChar char="○"/>
              <a:defRPr/>
            </a:lvl2pPr>
            <a:lvl3pPr indent="-342900" lvl="2" marL="1371600" rtl="0" algn="ctr">
              <a:spcBef>
                <a:spcPts val="0"/>
              </a:spcBef>
              <a:spcAft>
                <a:spcPts val="0"/>
              </a:spcAft>
              <a:buSzPts val="1800"/>
              <a:buChar char="■"/>
              <a:defRPr/>
            </a:lvl3pPr>
            <a:lvl4pPr indent="-342900" lvl="3" marL="1828800" rtl="0" algn="ctr">
              <a:spcBef>
                <a:spcPts val="0"/>
              </a:spcBef>
              <a:spcAft>
                <a:spcPts val="0"/>
              </a:spcAft>
              <a:buSzPts val="1800"/>
              <a:buChar char="●"/>
              <a:defRPr/>
            </a:lvl4pPr>
            <a:lvl5pPr indent="-342900" lvl="4" marL="2286000" rtl="0" algn="ctr">
              <a:spcBef>
                <a:spcPts val="0"/>
              </a:spcBef>
              <a:spcAft>
                <a:spcPts val="0"/>
              </a:spcAft>
              <a:buSzPts val="1800"/>
              <a:buChar char="○"/>
              <a:defRPr/>
            </a:lvl5pPr>
            <a:lvl6pPr indent="-342900" lvl="5" marL="2743200" rtl="0" algn="ctr">
              <a:spcBef>
                <a:spcPts val="0"/>
              </a:spcBef>
              <a:spcAft>
                <a:spcPts val="0"/>
              </a:spcAft>
              <a:buSzPts val="1800"/>
              <a:buChar char="■"/>
              <a:defRPr/>
            </a:lvl6pPr>
            <a:lvl7pPr indent="-342900" lvl="6" marL="3200400" rtl="0" algn="ctr">
              <a:spcBef>
                <a:spcPts val="0"/>
              </a:spcBef>
              <a:spcAft>
                <a:spcPts val="0"/>
              </a:spcAft>
              <a:buSzPts val="1800"/>
              <a:buChar char="●"/>
              <a:defRPr/>
            </a:lvl7pPr>
            <a:lvl8pPr indent="-342900" lvl="7" marL="3657600" rtl="0" algn="ctr">
              <a:spcBef>
                <a:spcPts val="0"/>
              </a:spcBef>
              <a:spcAft>
                <a:spcPts val="0"/>
              </a:spcAft>
              <a:buSzPts val="1800"/>
              <a:buChar char="○"/>
              <a:defRPr/>
            </a:lvl8pPr>
            <a:lvl9pPr indent="-342900" lvl="8" marL="4114800" rtl="0" algn="ctr">
              <a:spcBef>
                <a:spcPts val="0"/>
              </a:spcBef>
              <a:spcAft>
                <a:spcPts val="0"/>
              </a:spcAft>
              <a:buSzPts val="1800"/>
              <a:buChar char="■"/>
              <a:defRPr/>
            </a:lvl9pPr>
          </a:lstStyle>
          <a:p/>
        </p:txBody>
      </p:sp>
      <p:sp>
        <p:nvSpPr>
          <p:cNvPr id="125" name="Google Shape;125;p23"/>
          <p:cNvSpPr txBox="1"/>
          <p:nvPr>
            <p:ph idx="12" type="sldNum"/>
          </p:nvPr>
        </p:nvSpPr>
        <p:spPr>
          <a:xfrm>
            <a:off x="9906772" y="6854072"/>
            <a:ext cx="641700" cy="578400"/>
          </a:xfrm>
          <a:prstGeom prst="rect">
            <a:avLst/>
          </a:prstGeom>
        </p:spPr>
        <p:txBody>
          <a:bodyPr anchorCtr="0" anchor="ctr" bIns="116075" lIns="116075" spcFirstLastPara="1" rIns="116075" wrap="square" tIns="1160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6" name="Shape 126"/>
        <p:cNvGrpSpPr/>
        <p:nvPr/>
      </p:nvGrpSpPr>
      <p:grpSpPr>
        <a:xfrm>
          <a:off x="0" y="0"/>
          <a:ext cx="0" cy="0"/>
          <a:chOff x="0" y="0"/>
          <a:chExt cx="0" cy="0"/>
        </a:xfrm>
      </p:grpSpPr>
      <p:sp>
        <p:nvSpPr>
          <p:cNvPr id="127" name="Google Shape;127;p24"/>
          <p:cNvSpPr txBox="1"/>
          <p:nvPr>
            <p:ph idx="12" type="sldNum"/>
          </p:nvPr>
        </p:nvSpPr>
        <p:spPr>
          <a:xfrm>
            <a:off x="9906772" y="6854072"/>
            <a:ext cx="641700" cy="578400"/>
          </a:xfrm>
          <a:prstGeom prst="rect">
            <a:avLst/>
          </a:prstGeom>
        </p:spPr>
        <p:txBody>
          <a:bodyPr anchorCtr="0" anchor="ctr" bIns="116075" lIns="116075" spcFirstLastPara="1" rIns="116075" wrap="square" tIns="1160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2" name="Shape 132"/>
        <p:cNvGrpSpPr/>
        <p:nvPr/>
      </p:nvGrpSpPr>
      <p:grpSpPr>
        <a:xfrm>
          <a:off x="0" y="0"/>
          <a:ext cx="0" cy="0"/>
          <a:chOff x="0" y="0"/>
          <a:chExt cx="0" cy="0"/>
        </a:xfrm>
      </p:grpSpPr>
      <p:sp>
        <p:nvSpPr>
          <p:cNvPr id="133" name="Google Shape;133;p26"/>
          <p:cNvSpPr txBox="1"/>
          <p:nvPr>
            <p:ph type="ctrTitle"/>
          </p:nvPr>
        </p:nvSpPr>
        <p:spPr>
          <a:xfrm>
            <a:off x="364478" y="1094388"/>
            <a:ext cx="9963000" cy="3017100"/>
          </a:xfrm>
          <a:prstGeom prst="rect">
            <a:avLst/>
          </a:prstGeom>
        </p:spPr>
        <p:txBody>
          <a:bodyPr anchorCtr="0" anchor="b" bIns="104875" lIns="104875" spcFirstLastPara="1" rIns="104875" wrap="square" tIns="104875">
            <a:norm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134" name="Google Shape;134;p26"/>
          <p:cNvSpPr txBox="1"/>
          <p:nvPr>
            <p:ph idx="1" type="subTitle"/>
          </p:nvPr>
        </p:nvSpPr>
        <p:spPr>
          <a:xfrm>
            <a:off x="364468" y="4165643"/>
            <a:ext cx="9963000" cy="1165200"/>
          </a:xfrm>
          <a:prstGeom prst="rect">
            <a:avLst/>
          </a:prstGeom>
        </p:spPr>
        <p:txBody>
          <a:bodyPr anchorCtr="0" anchor="t" bIns="104875" lIns="104875" spcFirstLastPara="1" rIns="104875" wrap="square" tIns="104875">
            <a:normAutofit/>
          </a:bodyPr>
          <a:lstStyle>
            <a:lvl1pPr lvl="0" rtl="0" algn="ctr">
              <a:lnSpc>
                <a:spcPct val="100000"/>
              </a:lnSpc>
              <a:spcBef>
                <a:spcPts val="0"/>
              </a:spcBef>
              <a:spcAft>
                <a:spcPts val="0"/>
              </a:spcAft>
              <a:buSzPts val="3200"/>
              <a:buNone/>
              <a:defRPr sz="3200"/>
            </a:lvl1pPr>
            <a:lvl2pPr lvl="1" rtl="0" algn="ctr">
              <a:lnSpc>
                <a:spcPct val="100000"/>
              </a:lnSpc>
              <a:spcBef>
                <a:spcPts val="0"/>
              </a:spcBef>
              <a:spcAft>
                <a:spcPts val="0"/>
              </a:spcAft>
              <a:buSzPts val="3200"/>
              <a:buNone/>
              <a:defRPr sz="3200"/>
            </a:lvl2pPr>
            <a:lvl3pPr lvl="2" rtl="0" algn="ctr">
              <a:lnSpc>
                <a:spcPct val="100000"/>
              </a:lnSpc>
              <a:spcBef>
                <a:spcPts val="0"/>
              </a:spcBef>
              <a:spcAft>
                <a:spcPts val="0"/>
              </a:spcAft>
              <a:buSzPts val="3200"/>
              <a:buNone/>
              <a:defRPr sz="3200"/>
            </a:lvl3pPr>
            <a:lvl4pPr lvl="3" rtl="0" algn="ctr">
              <a:lnSpc>
                <a:spcPct val="100000"/>
              </a:lnSpc>
              <a:spcBef>
                <a:spcPts val="0"/>
              </a:spcBef>
              <a:spcAft>
                <a:spcPts val="0"/>
              </a:spcAft>
              <a:buSzPts val="3200"/>
              <a:buNone/>
              <a:defRPr sz="3200"/>
            </a:lvl4pPr>
            <a:lvl5pPr lvl="4" rtl="0" algn="ctr">
              <a:lnSpc>
                <a:spcPct val="100000"/>
              </a:lnSpc>
              <a:spcBef>
                <a:spcPts val="0"/>
              </a:spcBef>
              <a:spcAft>
                <a:spcPts val="0"/>
              </a:spcAft>
              <a:buSzPts val="3200"/>
              <a:buNone/>
              <a:defRPr sz="3200"/>
            </a:lvl5pPr>
            <a:lvl6pPr lvl="5" rtl="0" algn="ctr">
              <a:lnSpc>
                <a:spcPct val="100000"/>
              </a:lnSpc>
              <a:spcBef>
                <a:spcPts val="0"/>
              </a:spcBef>
              <a:spcAft>
                <a:spcPts val="0"/>
              </a:spcAft>
              <a:buSzPts val="3200"/>
              <a:buNone/>
              <a:defRPr sz="3200"/>
            </a:lvl6pPr>
            <a:lvl7pPr lvl="6" rtl="0" algn="ctr">
              <a:lnSpc>
                <a:spcPct val="100000"/>
              </a:lnSpc>
              <a:spcBef>
                <a:spcPts val="0"/>
              </a:spcBef>
              <a:spcAft>
                <a:spcPts val="0"/>
              </a:spcAft>
              <a:buSzPts val="3200"/>
              <a:buNone/>
              <a:defRPr sz="3200"/>
            </a:lvl7pPr>
            <a:lvl8pPr lvl="7" rtl="0" algn="ctr">
              <a:lnSpc>
                <a:spcPct val="100000"/>
              </a:lnSpc>
              <a:spcBef>
                <a:spcPts val="0"/>
              </a:spcBef>
              <a:spcAft>
                <a:spcPts val="0"/>
              </a:spcAft>
              <a:buSzPts val="3200"/>
              <a:buNone/>
              <a:defRPr sz="3200"/>
            </a:lvl8pPr>
            <a:lvl9pPr lvl="8" rtl="0" algn="ctr">
              <a:lnSpc>
                <a:spcPct val="100000"/>
              </a:lnSpc>
              <a:spcBef>
                <a:spcPts val="0"/>
              </a:spcBef>
              <a:spcAft>
                <a:spcPts val="0"/>
              </a:spcAft>
              <a:buSzPts val="3200"/>
              <a:buNone/>
              <a:defRPr sz="3200"/>
            </a:lvl9pPr>
          </a:lstStyle>
          <a:p/>
        </p:txBody>
      </p:sp>
      <p:sp>
        <p:nvSpPr>
          <p:cNvPr id="135" name="Google Shape;135;p26"/>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6" name="Shape 136"/>
        <p:cNvGrpSpPr/>
        <p:nvPr/>
      </p:nvGrpSpPr>
      <p:grpSpPr>
        <a:xfrm>
          <a:off x="0" y="0"/>
          <a:ext cx="0" cy="0"/>
          <a:chOff x="0" y="0"/>
          <a:chExt cx="0" cy="0"/>
        </a:xfrm>
      </p:grpSpPr>
      <p:sp>
        <p:nvSpPr>
          <p:cNvPr id="137" name="Google Shape;137;p27"/>
          <p:cNvSpPr txBox="1"/>
          <p:nvPr>
            <p:ph type="title"/>
          </p:nvPr>
        </p:nvSpPr>
        <p:spPr>
          <a:xfrm>
            <a:off x="364468" y="3161354"/>
            <a:ext cx="9963000" cy="1237200"/>
          </a:xfrm>
          <a:prstGeom prst="rect">
            <a:avLst/>
          </a:prstGeom>
        </p:spPr>
        <p:txBody>
          <a:bodyPr anchorCtr="0" anchor="ctr" bIns="104875" lIns="104875" spcFirstLastPara="1" rIns="104875" wrap="square" tIns="104875">
            <a:normAutofit/>
          </a:bodyPr>
          <a:lstStyle>
            <a:lvl1pPr lvl="0" rtl="0" algn="ctr">
              <a:spcBef>
                <a:spcPts val="0"/>
              </a:spcBef>
              <a:spcAft>
                <a:spcPts val="0"/>
              </a:spcAft>
              <a:buSzPts val="4100"/>
              <a:buNone/>
              <a:defRPr sz="4100"/>
            </a:lvl1pPr>
            <a:lvl2pPr lvl="1" rtl="0" algn="ctr">
              <a:spcBef>
                <a:spcPts val="0"/>
              </a:spcBef>
              <a:spcAft>
                <a:spcPts val="0"/>
              </a:spcAft>
              <a:buSzPts val="4100"/>
              <a:buNone/>
              <a:defRPr sz="4100"/>
            </a:lvl2pPr>
            <a:lvl3pPr lvl="2" rtl="0" algn="ctr">
              <a:spcBef>
                <a:spcPts val="0"/>
              </a:spcBef>
              <a:spcAft>
                <a:spcPts val="0"/>
              </a:spcAft>
              <a:buSzPts val="4100"/>
              <a:buNone/>
              <a:defRPr sz="4100"/>
            </a:lvl3pPr>
            <a:lvl4pPr lvl="3" rtl="0" algn="ctr">
              <a:spcBef>
                <a:spcPts val="0"/>
              </a:spcBef>
              <a:spcAft>
                <a:spcPts val="0"/>
              </a:spcAft>
              <a:buSzPts val="4100"/>
              <a:buNone/>
              <a:defRPr sz="4100"/>
            </a:lvl4pPr>
            <a:lvl5pPr lvl="4" rtl="0" algn="ctr">
              <a:spcBef>
                <a:spcPts val="0"/>
              </a:spcBef>
              <a:spcAft>
                <a:spcPts val="0"/>
              </a:spcAft>
              <a:buSzPts val="4100"/>
              <a:buNone/>
              <a:defRPr sz="4100"/>
            </a:lvl5pPr>
            <a:lvl6pPr lvl="5" rtl="0" algn="ctr">
              <a:spcBef>
                <a:spcPts val="0"/>
              </a:spcBef>
              <a:spcAft>
                <a:spcPts val="0"/>
              </a:spcAft>
              <a:buSzPts val="4100"/>
              <a:buNone/>
              <a:defRPr sz="4100"/>
            </a:lvl6pPr>
            <a:lvl7pPr lvl="6" rtl="0" algn="ctr">
              <a:spcBef>
                <a:spcPts val="0"/>
              </a:spcBef>
              <a:spcAft>
                <a:spcPts val="0"/>
              </a:spcAft>
              <a:buSzPts val="4100"/>
              <a:buNone/>
              <a:defRPr sz="4100"/>
            </a:lvl7pPr>
            <a:lvl8pPr lvl="7" rtl="0" algn="ctr">
              <a:spcBef>
                <a:spcPts val="0"/>
              </a:spcBef>
              <a:spcAft>
                <a:spcPts val="0"/>
              </a:spcAft>
              <a:buSzPts val="4100"/>
              <a:buNone/>
              <a:defRPr sz="4100"/>
            </a:lvl8pPr>
            <a:lvl9pPr lvl="8" rtl="0" algn="ctr">
              <a:spcBef>
                <a:spcPts val="0"/>
              </a:spcBef>
              <a:spcAft>
                <a:spcPts val="0"/>
              </a:spcAft>
              <a:buSzPts val="4100"/>
              <a:buNone/>
              <a:defRPr sz="4100"/>
            </a:lvl9pPr>
          </a:lstStyle>
          <a:p/>
        </p:txBody>
      </p:sp>
      <p:sp>
        <p:nvSpPr>
          <p:cNvPr id="138" name="Google Shape;138;p27"/>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9" name="Shape 139"/>
        <p:cNvGrpSpPr/>
        <p:nvPr/>
      </p:nvGrpSpPr>
      <p:grpSpPr>
        <a:xfrm>
          <a:off x="0" y="0"/>
          <a:ext cx="0" cy="0"/>
          <a:chOff x="0" y="0"/>
          <a:chExt cx="0" cy="0"/>
        </a:xfrm>
      </p:grpSpPr>
      <p:sp>
        <p:nvSpPr>
          <p:cNvPr id="140" name="Google Shape;140;p28"/>
          <p:cNvSpPr txBox="1"/>
          <p:nvPr>
            <p:ph type="title"/>
          </p:nvPr>
        </p:nvSpPr>
        <p:spPr>
          <a:xfrm>
            <a:off x="364468" y="654105"/>
            <a:ext cx="9963000" cy="841800"/>
          </a:xfrm>
          <a:prstGeom prst="rect">
            <a:avLst/>
          </a:prstGeom>
        </p:spPr>
        <p:txBody>
          <a:bodyPr anchorCtr="0" anchor="t" bIns="104875" lIns="104875" spcFirstLastPara="1" rIns="104875" wrap="square" tIns="10487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41" name="Google Shape;141;p28"/>
          <p:cNvSpPr txBox="1"/>
          <p:nvPr>
            <p:ph idx="1" type="body"/>
          </p:nvPr>
        </p:nvSpPr>
        <p:spPr>
          <a:xfrm>
            <a:off x="364468" y="1693927"/>
            <a:ext cx="9963000" cy="5021400"/>
          </a:xfrm>
          <a:prstGeom prst="rect">
            <a:avLst/>
          </a:prstGeom>
        </p:spPr>
        <p:txBody>
          <a:bodyPr anchorCtr="0" anchor="t" bIns="104875" lIns="104875" spcFirstLastPara="1" rIns="104875" wrap="square" tIns="104875">
            <a:normAutofit/>
          </a:bodyPr>
          <a:lstStyle>
            <a:lvl1pPr indent="-361950" lvl="0" marL="457200" rtl="0">
              <a:spcBef>
                <a:spcPts val="0"/>
              </a:spcBef>
              <a:spcAft>
                <a:spcPts val="0"/>
              </a:spcAft>
              <a:buSzPts val="21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142" name="Google Shape;142;p28"/>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3" name="Shape 143"/>
        <p:cNvGrpSpPr/>
        <p:nvPr/>
      </p:nvGrpSpPr>
      <p:grpSpPr>
        <a:xfrm>
          <a:off x="0" y="0"/>
          <a:ext cx="0" cy="0"/>
          <a:chOff x="0" y="0"/>
          <a:chExt cx="0" cy="0"/>
        </a:xfrm>
      </p:grpSpPr>
      <p:sp>
        <p:nvSpPr>
          <p:cNvPr id="144" name="Google Shape;144;p29"/>
          <p:cNvSpPr txBox="1"/>
          <p:nvPr>
            <p:ph type="title"/>
          </p:nvPr>
        </p:nvSpPr>
        <p:spPr>
          <a:xfrm>
            <a:off x="364468" y="654105"/>
            <a:ext cx="9963000" cy="841800"/>
          </a:xfrm>
          <a:prstGeom prst="rect">
            <a:avLst/>
          </a:prstGeom>
        </p:spPr>
        <p:txBody>
          <a:bodyPr anchorCtr="0" anchor="t" bIns="104875" lIns="104875" spcFirstLastPara="1" rIns="104875" wrap="square" tIns="10487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45" name="Google Shape;145;p29"/>
          <p:cNvSpPr txBox="1"/>
          <p:nvPr>
            <p:ph idx="1" type="body"/>
          </p:nvPr>
        </p:nvSpPr>
        <p:spPr>
          <a:xfrm>
            <a:off x="364468" y="1693927"/>
            <a:ext cx="4677000" cy="5021400"/>
          </a:xfrm>
          <a:prstGeom prst="rect">
            <a:avLst/>
          </a:prstGeom>
        </p:spPr>
        <p:txBody>
          <a:bodyPr anchorCtr="0" anchor="t" bIns="104875" lIns="104875" spcFirstLastPara="1" rIns="104875" wrap="square" tIns="104875">
            <a:normAutofit/>
          </a:bodyPr>
          <a:lstStyle>
            <a:lvl1pPr indent="-330200" lvl="0" marL="457200" rtl="0">
              <a:spcBef>
                <a:spcPts val="0"/>
              </a:spcBef>
              <a:spcAft>
                <a:spcPts val="0"/>
              </a:spcAft>
              <a:buSzPts val="1600"/>
              <a:buChar char="●"/>
              <a:defRPr sz="16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46" name="Google Shape;146;p29"/>
          <p:cNvSpPr txBox="1"/>
          <p:nvPr>
            <p:ph idx="2" type="body"/>
          </p:nvPr>
        </p:nvSpPr>
        <p:spPr>
          <a:xfrm>
            <a:off x="5650483" y="1693927"/>
            <a:ext cx="4677000" cy="5021400"/>
          </a:xfrm>
          <a:prstGeom prst="rect">
            <a:avLst/>
          </a:prstGeom>
        </p:spPr>
        <p:txBody>
          <a:bodyPr anchorCtr="0" anchor="t" bIns="104875" lIns="104875" spcFirstLastPara="1" rIns="104875" wrap="square" tIns="104875">
            <a:normAutofit/>
          </a:bodyPr>
          <a:lstStyle>
            <a:lvl1pPr indent="-330200" lvl="0" marL="457200" rtl="0">
              <a:spcBef>
                <a:spcPts val="0"/>
              </a:spcBef>
              <a:spcAft>
                <a:spcPts val="0"/>
              </a:spcAft>
              <a:buSzPts val="1600"/>
              <a:buChar char="●"/>
              <a:defRPr sz="16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47" name="Google Shape;147;p29"/>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8" name="Shape 148"/>
        <p:cNvGrpSpPr/>
        <p:nvPr/>
      </p:nvGrpSpPr>
      <p:grpSpPr>
        <a:xfrm>
          <a:off x="0" y="0"/>
          <a:ext cx="0" cy="0"/>
          <a:chOff x="0" y="0"/>
          <a:chExt cx="0" cy="0"/>
        </a:xfrm>
      </p:grpSpPr>
      <p:sp>
        <p:nvSpPr>
          <p:cNvPr id="149" name="Google Shape;149;p30"/>
          <p:cNvSpPr txBox="1"/>
          <p:nvPr>
            <p:ph type="title"/>
          </p:nvPr>
        </p:nvSpPr>
        <p:spPr>
          <a:xfrm>
            <a:off x="364468" y="654105"/>
            <a:ext cx="9963000" cy="841800"/>
          </a:xfrm>
          <a:prstGeom prst="rect">
            <a:avLst/>
          </a:prstGeom>
        </p:spPr>
        <p:txBody>
          <a:bodyPr anchorCtr="0" anchor="t" bIns="104875" lIns="104875" spcFirstLastPara="1" rIns="104875" wrap="square" tIns="10487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50" name="Google Shape;150;p30"/>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1" name="Shape 151"/>
        <p:cNvGrpSpPr/>
        <p:nvPr/>
      </p:nvGrpSpPr>
      <p:grpSpPr>
        <a:xfrm>
          <a:off x="0" y="0"/>
          <a:ext cx="0" cy="0"/>
          <a:chOff x="0" y="0"/>
          <a:chExt cx="0" cy="0"/>
        </a:xfrm>
      </p:grpSpPr>
      <p:sp>
        <p:nvSpPr>
          <p:cNvPr id="152" name="Google Shape;152;p31"/>
          <p:cNvSpPr txBox="1"/>
          <p:nvPr>
            <p:ph type="title"/>
          </p:nvPr>
        </p:nvSpPr>
        <p:spPr>
          <a:xfrm>
            <a:off x="364468" y="816630"/>
            <a:ext cx="3283500" cy="1110900"/>
          </a:xfrm>
          <a:prstGeom prst="rect">
            <a:avLst/>
          </a:prstGeom>
        </p:spPr>
        <p:txBody>
          <a:bodyPr anchorCtr="0" anchor="b" bIns="104875" lIns="104875" spcFirstLastPara="1" rIns="104875" wrap="square" tIns="104875">
            <a:normAutofit/>
          </a:bodyPr>
          <a:lstStyle>
            <a:lvl1pPr lvl="0" rtl="0">
              <a:spcBef>
                <a:spcPts val="0"/>
              </a:spcBef>
              <a:spcAft>
                <a:spcPts val="0"/>
              </a:spcAft>
              <a:buSzPts val="2800"/>
              <a:buNone/>
              <a:defRPr sz="2800"/>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p:txBody>
      </p:sp>
      <p:sp>
        <p:nvSpPr>
          <p:cNvPr id="153" name="Google Shape;153;p31"/>
          <p:cNvSpPr txBox="1"/>
          <p:nvPr>
            <p:ph idx="1" type="body"/>
          </p:nvPr>
        </p:nvSpPr>
        <p:spPr>
          <a:xfrm>
            <a:off x="364468" y="2042457"/>
            <a:ext cx="3283500" cy="4673100"/>
          </a:xfrm>
          <a:prstGeom prst="rect">
            <a:avLst/>
          </a:prstGeom>
        </p:spPr>
        <p:txBody>
          <a:bodyPr anchorCtr="0" anchor="t" bIns="104875" lIns="104875" spcFirstLastPara="1" rIns="104875" wrap="square" tIns="104875">
            <a:norm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54" name="Google Shape;154;p31"/>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5" name="Shape 155"/>
        <p:cNvGrpSpPr/>
        <p:nvPr/>
      </p:nvGrpSpPr>
      <p:grpSpPr>
        <a:xfrm>
          <a:off x="0" y="0"/>
          <a:ext cx="0" cy="0"/>
          <a:chOff x="0" y="0"/>
          <a:chExt cx="0" cy="0"/>
        </a:xfrm>
      </p:grpSpPr>
      <p:sp>
        <p:nvSpPr>
          <p:cNvPr id="156" name="Google Shape;156;p32"/>
          <p:cNvSpPr txBox="1"/>
          <p:nvPr>
            <p:ph type="title"/>
          </p:nvPr>
        </p:nvSpPr>
        <p:spPr>
          <a:xfrm>
            <a:off x="573245" y="661638"/>
            <a:ext cx="7445700" cy="6012600"/>
          </a:xfrm>
          <a:prstGeom prst="rect">
            <a:avLst/>
          </a:prstGeom>
        </p:spPr>
        <p:txBody>
          <a:bodyPr anchorCtr="0" anchor="ctr" bIns="104875" lIns="104875" spcFirstLastPara="1" rIns="104875" wrap="square" tIns="104875">
            <a:normAutofit/>
          </a:bodyPr>
          <a:lstStyle>
            <a:lvl1pPr lvl="0" rtl="0">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p:txBody>
      </p:sp>
      <p:sp>
        <p:nvSpPr>
          <p:cNvPr id="157" name="Google Shape;157;p32"/>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 Exec summary" showMasterSp="0">
  <p:cSld name="BLANK_5">
    <p:spTree>
      <p:nvGrpSpPr>
        <p:cNvPr id="24" name="Shape 24"/>
        <p:cNvGrpSpPr/>
        <p:nvPr/>
      </p:nvGrpSpPr>
      <p:grpSpPr>
        <a:xfrm>
          <a:off x="0" y="0"/>
          <a:ext cx="0" cy="0"/>
          <a:chOff x="0" y="0"/>
          <a:chExt cx="0" cy="0"/>
        </a:xfrm>
      </p:grpSpPr>
      <p:sp>
        <p:nvSpPr>
          <p:cNvPr id="25" name="Google Shape;25;p4"/>
          <p:cNvSpPr txBox="1"/>
          <p:nvPr/>
        </p:nvSpPr>
        <p:spPr>
          <a:xfrm>
            <a:off x="453533" y="6924823"/>
            <a:ext cx="7881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accent6"/>
                </a:solidFill>
                <a:highlight>
                  <a:srgbClr val="FFFFFF"/>
                </a:highlight>
                <a:latin typeface="Calibri"/>
                <a:ea typeface="Calibri"/>
                <a:cs typeface="Calibri"/>
                <a:sym typeface="Calibri"/>
              </a:rPr>
              <a:t>Human-Centered Design to promote a gender-equitable environment for very young adolescents in Indonesia</a:t>
            </a:r>
            <a:endParaRPr b="0" i="0" sz="900" u="none" cap="none" strike="noStrike">
              <a:solidFill>
                <a:schemeClr val="accent6"/>
              </a:solidFill>
              <a:latin typeface="Calibri"/>
              <a:ea typeface="Calibri"/>
              <a:cs typeface="Calibri"/>
              <a:sym typeface="Calibri"/>
            </a:endParaRPr>
          </a:p>
        </p:txBody>
      </p:sp>
      <p:sp>
        <p:nvSpPr>
          <p:cNvPr id="26" name="Google Shape;26;p4"/>
          <p:cNvSpPr/>
          <p:nvPr/>
        </p:nvSpPr>
        <p:spPr>
          <a:xfrm>
            <a:off x="5756033" y="7071979"/>
            <a:ext cx="4174200" cy="28800"/>
          </a:xfrm>
          <a:prstGeom prst="rect">
            <a:avLst/>
          </a:prstGeom>
          <a:solidFill>
            <a:schemeClr val="accent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4"/>
          <p:cNvSpPr txBox="1"/>
          <p:nvPr>
            <p:ph idx="12" type="sldNum"/>
          </p:nvPr>
        </p:nvSpPr>
        <p:spPr>
          <a:xfrm>
            <a:off x="9592500" y="6924828"/>
            <a:ext cx="641700" cy="323100"/>
          </a:xfrm>
          <a:prstGeom prst="rect">
            <a:avLst/>
          </a:prstGeom>
        </p:spPr>
        <p:txBody>
          <a:bodyPr anchorCtr="0" anchor="t" bIns="104875" lIns="104875" spcFirstLastPara="1" rIns="104875" wrap="square" tIns="104875">
            <a:noAutofit/>
          </a:bodyPr>
          <a:lstStyle>
            <a:lvl1pPr lvl="0" rtl="0">
              <a:buNone/>
              <a:defRPr sz="900">
                <a:solidFill>
                  <a:schemeClr val="accent6"/>
                </a:solidFill>
                <a:latin typeface="Calibri"/>
                <a:ea typeface="Calibri"/>
                <a:cs typeface="Calibri"/>
                <a:sym typeface="Calibri"/>
              </a:defRPr>
            </a:lvl1pPr>
            <a:lvl2pPr lvl="1" rtl="0">
              <a:buNone/>
              <a:defRPr sz="900">
                <a:solidFill>
                  <a:schemeClr val="accent6"/>
                </a:solidFill>
                <a:latin typeface="Calibri"/>
                <a:ea typeface="Calibri"/>
                <a:cs typeface="Calibri"/>
                <a:sym typeface="Calibri"/>
              </a:defRPr>
            </a:lvl2pPr>
            <a:lvl3pPr lvl="2" rtl="0">
              <a:buNone/>
              <a:defRPr sz="900">
                <a:solidFill>
                  <a:schemeClr val="accent6"/>
                </a:solidFill>
                <a:latin typeface="Calibri"/>
                <a:ea typeface="Calibri"/>
                <a:cs typeface="Calibri"/>
                <a:sym typeface="Calibri"/>
              </a:defRPr>
            </a:lvl3pPr>
            <a:lvl4pPr lvl="3" rtl="0">
              <a:buNone/>
              <a:defRPr sz="900">
                <a:solidFill>
                  <a:schemeClr val="accent6"/>
                </a:solidFill>
                <a:latin typeface="Calibri"/>
                <a:ea typeface="Calibri"/>
                <a:cs typeface="Calibri"/>
                <a:sym typeface="Calibri"/>
              </a:defRPr>
            </a:lvl4pPr>
            <a:lvl5pPr lvl="4" rtl="0">
              <a:buNone/>
              <a:defRPr sz="900">
                <a:solidFill>
                  <a:schemeClr val="accent6"/>
                </a:solidFill>
                <a:latin typeface="Calibri"/>
                <a:ea typeface="Calibri"/>
                <a:cs typeface="Calibri"/>
                <a:sym typeface="Calibri"/>
              </a:defRPr>
            </a:lvl5pPr>
            <a:lvl6pPr lvl="5" rtl="0">
              <a:buNone/>
              <a:defRPr sz="900">
                <a:solidFill>
                  <a:schemeClr val="accent6"/>
                </a:solidFill>
                <a:latin typeface="Calibri"/>
                <a:ea typeface="Calibri"/>
                <a:cs typeface="Calibri"/>
                <a:sym typeface="Calibri"/>
              </a:defRPr>
            </a:lvl6pPr>
            <a:lvl7pPr lvl="6" rtl="0">
              <a:buNone/>
              <a:defRPr sz="900">
                <a:solidFill>
                  <a:schemeClr val="accent6"/>
                </a:solidFill>
                <a:latin typeface="Calibri"/>
                <a:ea typeface="Calibri"/>
                <a:cs typeface="Calibri"/>
                <a:sym typeface="Calibri"/>
              </a:defRPr>
            </a:lvl7pPr>
            <a:lvl8pPr lvl="7" rtl="0">
              <a:buNone/>
              <a:defRPr sz="900">
                <a:solidFill>
                  <a:schemeClr val="accent6"/>
                </a:solidFill>
                <a:latin typeface="Calibri"/>
                <a:ea typeface="Calibri"/>
                <a:cs typeface="Calibri"/>
                <a:sym typeface="Calibri"/>
              </a:defRPr>
            </a:lvl8pPr>
            <a:lvl9pPr lvl="8" rtl="0">
              <a:buNone/>
              <a:defRPr sz="900">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4"/>
          <p:cNvSpPr txBox="1"/>
          <p:nvPr/>
        </p:nvSpPr>
        <p:spPr>
          <a:xfrm>
            <a:off x="5177247" y="395767"/>
            <a:ext cx="50613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000033"/>
                </a:solidFill>
                <a:highlight>
                  <a:srgbClr val="FFFFFF"/>
                </a:highlight>
                <a:latin typeface="Calibri"/>
                <a:ea typeface="Calibri"/>
                <a:cs typeface="Calibri"/>
                <a:sym typeface="Calibri"/>
              </a:rPr>
              <a:t>Design &amp; Test Report: Low, Medium &amp; High-Fidelity Prototyping </a:t>
            </a:r>
            <a:r>
              <a:rPr b="0" i="0" lang="en-US" sz="900" u="none" cap="none" strike="noStrike">
                <a:solidFill>
                  <a:srgbClr val="000033"/>
                </a:solidFill>
                <a:latin typeface="Calibri"/>
                <a:ea typeface="Calibri"/>
                <a:cs typeface="Calibri"/>
                <a:sym typeface="Calibri"/>
              </a:rPr>
              <a:t>|</a:t>
            </a:r>
            <a:r>
              <a:rPr b="1" lang="en-US" sz="900">
                <a:solidFill>
                  <a:srgbClr val="40BEAF"/>
                </a:solidFill>
                <a:highlight>
                  <a:srgbClr val="FFFFFF"/>
                </a:highlight>
                <a:latin typeface="Calibri"/>
                <a:ea typeface="Calibri"/>
                <a:cs typeface="Calibri"/>
                <a:sym typeface="Calibri"/>
              </a:rPr>
              <a:t>Executive Summary</a:t>
            </a:r>
            <a:endParaRPr b="0" i="0" sz="1400" u="none" cap="none" strike="noStrike">
              <a:solidFill>
                <a:srgbClr val="000000"/>
              </a:solidFill>
              <a:latin typeface="Arial"/>
              <a:ea typeface="Arial"/>
              <a:cs typeface="Arial"/>
              <a:sym typeface="Arial"/>
            </a:endParaRPr>
          </a:p>
        </p:txBody>
      </p:sp>
      <p:sp>
        <p:nvSpPr>
          <p:cNvPr id="29" name="Google Shape;29;p4"/>
          <p:cNvSpPr/>
          <p:nvPr/>
        </p:nvSpPr>
        <p:spPr>
          <a:xfrm>
            <a:off x="8451226" y="718881"/>
            <a:ext cx="385200" cy="288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
          <p:cNvSpPr/>
          <p:nvPr/>
        </p:nvSpPr>
        <p:spPr>
          <a:xfrm>
            <a:off x="8891765" y="718881"/>
            <a:ext cx="385200" cy="28800"/>
          </a:xfrm>
          <a:prstGeom prst="rect">
            <a:avLst/>
          </a:prstGeom>
          <a:solidFill>
            <a:srgbClr val="C5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4"/>
          <p:cNvSpPr/>
          <p:nvPr/>
        </p:nvSpPr>
        <p:spPr>
          <a:xfrm>
            <a:off x="9332304" y="718881"/>
            <a:ext cx="385200" cy="28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
          <p:cNvSpPr/>
          <p:nvPr/>
        </p:nvSpPr>
        <p:spPr>
          <a:xfrm>
            <a:off x="9772858" y="718881"/>
            <a:ext cx="385200" cy="28800"/>
          </a:xfrm>
          <a:prstGeom prst="rect">
            <a:avLst/>
          </a:prstGeom>
          <a:solidFill>
            <a:srgbClr val="C5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8" name="Shape 158"/>
        <p:cNvGrpSpPr/>
        <p:nvPr/>
      </p:nvGrpSpPr>
      <p:grpSpPr>
        <a:xfrm>
          <a:off x="0" y="0"/>
          <a:ext cx="0" cy="0"/>
          <a:chOff x="0" y="0"/>
          <a:chExt cx="0" cy="0"/>
        </a:xfrm>
      </p:grpSpPr>
      <p:sp>
        <p:nvSpPr>
          <p:cNvPr id="159" name="Google Shape;159;p33"/>
          <p:cNvSpPr/>
          <p:nvPr/>
        </p:nvSpPr>
        <p:spPr>
          <a:xfrm>
            <a:off x="5346000" y="-184"/>
            <a:ext cx="5346000" cy="7560000"/>
          </a:xfrm>
          <a:prstGeom prst="rect">
            <a:avLst/>
          </a:prstGeom>
          <a:solidFill>
            <a:schemeClr val="lt2"/>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sp>
        <p:nvSpPr>
          <p:cNvPr id="160" name="Google Shape;160;p33"/>
          <p:cNvSpPr txBox="1"/>
          <p:nvPr>
            <p:ph type="title"/>
          </p:nvPr>
        </p:nvSpPr>
        <p:spPr>
          <a:xfrm>
            <a:off x="310447" y="1812541"/>
            <a:ext cx="4730100" cy="2178600"/>
          </a:xfrm>
          <a:prstGeom prst="rect">
            <a:avLst/>
          </a:prstGeom>
        </p:spPr>
        <p:txBody>
          <a:bodyPr anchorCtr="0" anchor="b" bIns="104875" lIns="104875" spcFirstLastPara="1" rIns="104875" wrap="square" tIns="104875">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61" name="Google Shape;161;p33"/>
          <p:cNvSpPr txBox="1"/>
          <p:nvPr>
            <p:ph idx="1" type="subTitle"/>
          </p:nvPr>
        </p:nvSpPr>
        <p:spPr>
          <a:xfrm>
            <a:off x="310447" y="4120005"/>
            <a:ext cx="4730100" cy="1815300"/>
          </a:xfrm>
          <a:prstGeom prst="rect">
            <a:avLst/>
          </a:prstGeom>
        </p:spPr>
        <p:txBody>
          <a:bodyPr anchorCtr="0" anchor="t" bIns="104875" lIns="104875" spcFirstLastPara="1" rIns="104875" wrap="square" tIns="10487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162" name="Google Shape;162;p33"/>
          <p:cNvSpPr txBox="1"/>
          <p:nvPr>
            <p:ph idx="2" type="body"/>
          </p:nvPr>
        </p:nvSpPr>
        <p:spPr>
          <a:xfrm>
            <a:off x="5775715" y="1064257"/>
            <a:ext cx="4486500" cy="5431200"/>
          </a:xfrm>
          <a:prstGeom prst="rect">
            <a:avLst/>
          </a:prstGeom>
        </p:spPr>
        <p:txBody>
          <a:bodyPr anchorCtr="0" anchor="ctr" bIns="104875" lIns="104875" spcFirstLastPara="1" rIns="104875" wrap="square" tIns="104875">
            <a:normAutofit/>
          </a:bodyPr>
          <a:lstStyle>
            <a:lvl1pPr indent="-361950" lvl="0" marL="457200" rtl="0">
              <a:spcBef>
                <a:spcPts val="0"/>
              </a:spcBef>
              <a:spcAft>
                <a:spcPts val="0"/>
              </a:spcAft>
              <a:buSzPts val="21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163" name="Google Shape;163;p33"/>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4" name="Shape 164"/>
        <p:cNvGrpSpPr/>
        <p:nvPr/>
      </p:nvGrpSpPr>
      <p:grpSpPr>
        <a:xfrm>
          <a:off x="0" y="0"/>
          <a:ext cx="0" cy="0"/>
          <a:chOff x="0" y="0"/>
          <a:chExt cx="0" cy="0"/>
        </a:xfrm>
      </p:grpSpPr>
      <p:sp>
        <p:nvSpPr>
          <p:cNvPr id="165" name="Google Shape;165;p34"/>
          <p:cNvSpPr txBox="1"/>
          <p:nvPr>
            <p:ph idx="1" type="body"/>
          </p:nvPr>
        </p:nvSpPr>
        <p:spPr>
          <a:xfrm>
            <a:off x="364468" y="6218168"/>
            <a:ext cx="7014300" cy="889200"/>
          </a:xfrm>
          <a:prstGeom prst="rect">
            <a:avLst/>
          </a:prstGeom>
        </p:spPr>
        <p:txBody>
          <a:bodyPr anchorCtr="0" anchor="ctr" bIns="104875" lIns="104875" spcFirstLastPara="1" rIns="104875" wrap="square" tIns="104875">
            <a:normAutofit/>
          </a:bodyPr>
          <a:lstStyle>
            <a:lvl1pPr indent="-228600" lvl="0" marL="457200" rtl="0">
              <a:lnSpc>
                <a:spcPct val="100000"/>
              </a:lnSpc>
              <a:spcBef>
                <a:spcPts val="0"/>
              </a:spcBef>
              <a:spcAft>
                <a:spcPts val="0"/>
              </a:spcAft>
              <a:buSzPts val="2100"/>
              <a:buNone/>
              <a:defRPr/>
            </a:lvl1pPr>
          </a:lstStyle>
          <a:p/>
        </p:txBody>
      </p:sp>
      <p:sp>
        <p:nvSpPr>
          <p:cNvPr id="166" name="Google Shape;166;p34"/>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7" name="Shape 167"/>
        <p:cNvGrpSpPr/>
        <p:nvPr/>
      </p:nvGrpSpPr>
      <p:grpSpPr>
        <a:xfrm>
          <a:off x="0" y="0"/>
          <a:ext cx="0" cy="0"/>
          <a:chOff x="0" y="0"/>
          <a:chExt cx="0" cy="0"/>
        </a:xfrm>
      </p:grpSpPr>
      <p:sp>
        <p:nvSpPr>
          <p:cNvPr id="168" name="Google Shape;168;p35"/>
          <p:cNvSpPr txBox="1"/>
          <p:nvPr>
            <p:ph hasCustomPrompt="1" type="title"/>
          </p:nvPr>
        </p:nvSpPr>
        <p:spPr>
          <a:xfrm>
            <a:off x="364468" y="1625801"/>
            <a:ext cx="9963000" cy="2886000"/>
          </a:xfrm>
          <a:prstGeom prst="rect">
            <a:avLst/>
          </a:prstGeom>
        </p:spPr>
        <p:txBody>
          <a:bodyPr anchorCtr="0" anchor="b" bIns="104875" lIns="104875" spcFirstLastPara="1" rIns="104875" wrap="square" tIns="104875">
            <a:normAutofit/>
          </a:bodyPr>
          <a:lstStyle>
            <a:lvl1pPr lvl="0" rtl="0" algn="ctr">
              <a:spcBef>
                <a:spcPts val="0"/>
              </a:spcBef>
              <a:spcAft>
                <a:spcPts val="0"/>
              </a:spcAft>
              <a:buSzPts val="13800"/>
              <a:buNone/>
              <a:defRPr sz="13800"/>
            </a:lvl1pPr>
            <a:lvl2pPr lvl="1" rtl="0" algn="ctr">
              <a:spcBef>
                <a:spcPts val="0"/>
              </a:spcBef>
              <a:spcAft>
                <a:spcPts val="0"/>
              </a:spcAft>
              <a:buSzPts val="13800"/>
              <a:buNone/>
              <a:defRPr sz="13800"/>
            </a:lvl2pPr>
            <a:lvl3pPr lvl="2" rtl="0" algn="ctr">
              <a:spcBef>
                <a:spcPts val="0"/>
              </a:spcBef>
              <a:spcAft>
                <a:spcPts val="0"/>
              </a:spcAft>
              <a:buSzPts val="13800"/>
              <a:buNone/>
              <a:defRPr sz="13800"/>
            </a:lvl3pPr>
            <a:lvl4pPr lvl="3" rtl="0" algn="ctr">
              <a:spcBef>
                <a:spcPts val="0"/>
              </a:spcBef>
              <a:spcAft>
                <a:spcPts val="0"/>
              </a:spcAft>
              <a:buSzPts val="13800"/>
              <a:buNone/>
              <a:defRPr sz="13800"/>
            </a:lvl4pPr>
            <a:lvl5pPr lvl="4" rtl="0" algn="ctr">
              <a:spcBef>
                <a:spcPts val="0"/>
              </a:spcBef>
              <a:spcAft>
                <a:spcPts val="0"/>
              </a:spcAft>
              <a:buSzPts val="13800"/>
              <a:buNone/>
              <a:defRPr sz="13800"/>
            </a:lvl5pPr>
            <a:lvl6pPr lvl="5" rtl="0" algn="ctr">
              <a:spcBef>
                <a:spcPts val="0"/>
              </a:spcBef>
              <a:spcAft>
                <a:spcPts val="0"/>
              </a:spcAft>
              <a:buSzPts val="13800"/>
              <a:buNone/>
              <a:defRPr sz="13800"/>
            </a:lvl6pPr>
            <a:lvl7pPr lvl="6" rtl="0" algn="ctr">
              <a:spcBef>
                <a:spcPts val="0"/>
              </a:spcBef>
              <a:spcAft>
                <a:spcPts val="0"/>
              </a:spcAft>
              <a:buSzPts val="13800"/>
              <a:buNone/>
              <a:defRPr sz="13800"/>
            </a:lvl7pPr>
            <a:lvl8pPr lvl="7" rtl="0" algn="ctr">
              <a:spcBef>
                <a:spcPts val="0"/>
              </a:spcBef>
              <a:spcAft>
                <a:spcPts val="0"/>
              </a:spcAft>
              <a:buSzPts val="13800"/>
              <a:buNone/>
              <a:defRPr sz="13800"/>
            </a:lvl8pPr>
            <a:lvl9pPr lvl="8" rtl="0" algn="ctr">
              <a:spcBef>
                <a:spcPts val="0"/>
              </a:spcBef>
              <a:spcAft>
                <a:spcPts val="0"/>
              </a:spcAft>
              <a:buSzPts val="13800"/>
              <a:buNone/>
              <a:defRPr sz="13800"/>
            </a:lvl9pPr>
          </a:lstStyle>
          <a:p>
            <a:r>
              <a:t>xx%</a:t>
            </a:r>
          </a:p>
        </p:txBody>
      </p:sp>
      <p:sp>
        <p:nvSpPr>
          <p:cNvPr id="169" name="Google Shape;169;p35"/>
          <p:cNvSpPr txBox="1"/>
          <p:nvPr>
            <p:ph idx="1" type="body"/>
          </p:nvPr>
        </p:nvSpPr>
        <p:spPr>
          <a:xfrm>
            <a:off x="364468" y="4633192"/>
            <a:ext cx="9963000" cy="1911900"/>
          </a:xfrm>
          <a:prstGeom prst="rect">
            <a:avLst/>
          </a:prstGeom>
        </p:spPr>
        <p:txBody>
          <a:bodyPr anchorCtr="0" anchor="t" bIns="104875" lIns="104875" spcFirstLastPara="1" rIns="104875" wrap="square" tIns="104875">
            <a:normAutofit/>
          </a:bodyPr>
          <a:lstStyle>
            <a:lvl1pPr indent="-361950" lvl="0" marL="457200" rtl="0" algn="ctr">
              <a:spcBef>
                <a:spcPts val="0"/>
              </a:spcBef>
              <a:spcAft>
                <a:spcPts val="0"/>
              </a:spcAft>
              <a:buSzPts val="2100"/>
              <a:buChar char="●"/>
              <a:defRPr/>
            </a:lvl1pPr>
            <a:lvl2pPr indent="-330200" lvl="1" marL="914400" rtl="0" algn="ctr">
              <a:spcBef>
                <a:spcPts val="0"/>
              </a:spcBef>
              <a:spcAft>
                <a:spcPts val="0"/>
              </a:spcAft>
              <a:buSzPts val="1600"/>
              <a:buChar char="○"/>
              <a:defRPr/>
            </a:lvl2pPr>
            <a:lvl3pPr indent="-330200" lvl="2" marL="1371600" rtl="0" algn="ctr">
              <a:spcBef>
                <a:spcPts val="0"/>
              </a:spcBef>
              <a:spcAft>
                <a:spcPts val="0"/>
              </a:spcAft>
              <a:buSzPts val="1600"/>
              <a:buChar char="■"/>
              <a:defRPr/>
            </a:lvl3pPr>
            <a:lvl4pPr indent="-330200" lvl="3" marL="1828800" rtl="0" algn="ctr">
              <a:spcBef>
                <a:spcPts val="0"/>
              </a:spcBef>
              <a:spcAft>
                <a:spcPts val="0"/>
              </a:spcAft>
              <a:buSzPts val="1600"/>
              <a:buChar char="●"/>
              <a:defRPr/>
            </a:lvl4pPr>
            <a:lvl5pPr indent="-330200" lvl="4" marL="2286000" rtl="0" algn="ctr">
              <a:spcBef>
                <a:spcPts val="0"/>
              </a:spcBef>
              <a:spcAft>
                <a:spcPts val="0"/>
              </a:spcAft>
              <a:buSzPts val="1600"/>
              <a:buChar char="○"/>
              <a:defRPr/>
            </a:lvl5pPr>
            <a:lvl6pPr indent="-330200" lvl="5" marL="2743200" rtl="0" algn="ctr">
              <a:spcBef>
                <a:spcPts val="0"/>
              </a:spcBef>
              <a:spcAft>
                <a:spcPts val="0"/>
              </a:spcAft>
              <a:buSzPts val="1600"/>
              <a:buChar char="■"/>
              <a:defRPr/>
            </a:lvl6pPr>
            <a:lvl7pPr indent="-330200" lvl="6" marL="3200400" rtl="0" algn="ctr">
              <a:spcBef>
                <a:spcPts val="0"/>
              </a:spcBef>
              <a:spcAft>
                <a:spcPts val="0"/>
              </a:spcAft>
              <a:buSzPts val="1600"/>
              <a:buChar char="●"/>
              <a:defRPr/>
            </a:lvl7pPr>
            <a:lvl8pPr indent="-330200" lvl="7" marL="3657600" rtl="0" algn="ctr">
              <a:spcBef>
                <a:spcPts val="0"/>
              </a:spcBef>
              <a:spcAft>
                <a:spcPts val="0"/>
              </a:spcAft>
              <a:buSzPts val="1600"/>
              <a:buChar char="○"/>
              <a:defRPr/>
            </a:lvl8pPr>
            <a:lvl9pPr indent="-330200" lvl="8" marL="4114800" rtl="0" algn="ctr">
              <a:spcBef>
                <a:spcPts val="0"/>
              </a:spcBef>
              <a:spcAft>
                <a:spcPts val="0"/>
              </a:spcAft>
              <a:buSzPts val="1600"/>
              <a:buChar char="■"/>
              <a:defRPr/>
            </a:lvl9pPr>
          </a:lstStyle>
          <a:p/>
        </p:txBody>
      </p:sp>
      <p:sp>
        <p:nvSpPr>
          <p:cNvPr id="170" name="Google Shape;170;p35"/>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1" name="Shape 171"/>
        <p:cNvGrpSpPr/>
        <p:nvPr/>
      </p:nvGrpSpPr>
      <p:grpSpPr>
        <a:xfrm>
          <a:off x="0" y="0"/>
          <a:ext cx="0" cy="0"/>
          <a:chOff x="0" y="0"/>
          <a:chExt cx="0" cy="0"/>
        </a:xfrm>
      </p:grpSpPr>
      <p:sp>
        <p:nvSpPr>
          <p:cNvPr id="172" name="Google Shape;172;p36"/>
          <p:cNvSpPr txBox="1"/>
          <p:nvPr>
            <p:ph idx="12" type="sldNum"/>
          </p:nvPr>
        </p:nvSpPr>
        <p:spPr>
          <a:xfrm>
            <a:off x="9906772" y="6854072"/>
            <a:ext cx="641700" cy="578400"/>
          </a:xfrm>
          <a:prstGeom prst="rect">
            <a:avLst/>
          </a:prstGeom>
        </p:spPr>
        <p:txBody>
          <a:bodyPr anchorCtr="0" anchor="ctr" bIns="104875" lIns="104875" spcFirstLastPara="1" rIns="104875" wrap="square" tIns="1048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Contents">
    <p:spTree>
      <p:nvGrpSpPr>
        <p:cNvPr id="173" name="Shape 173"/>
        <p:cNvGrpSpPr/>
        <p:nvPr/>
      </p:nvGrpSpPr>
      <p:grpSpPr>
        <a:xfrm>
          <a:off x="0" y="0"/>
          <a:ext cx="0" cy="0"/>
          <a:chOff x="0" y="0"/>
          <a:chExt cx="0" cy="0"/>
        </a:xfrm>
      </p:grpSpPr>
      <p:sp>
        <p:nvSpPr>
          <p:cNvPr id="174" name="Google Shape;174;p37"/>
          <p:cNvSpPr txBox="1"/>
          <p:nvPr>
            <p:ph type="title"/>
          </p:nvPr>
        </p:nvSpPr>
        <p:spPr>
          <a:xfrm>
            <a:off x="801900" y="799469"/>
            <a:ext cx="9088200" cy="901200"/>
          </a:xfrm>
          <a:prstGeom prst="rect">
            <a:avLst/>
          </a:prstGeom>
          <a:noFill/>
          <a:ln>
            <a:noFill/>
          </a:ln>
        </p:spPr>
        <p:txBody>
          <a:bodyPr anchorCtr="0" anchor="ctr" bIns="52425" lIns="104875" spcFirstLastPara="1" rIns="104875" wrap="square" tIns="52425">
            <a:normAutofit/>
          </a:bodyPr>
          <a:lstStyle>
            <a:lvl1pPr lvl="0" marR="0" rtl="0" algn="l">
              <a:lnSpc>
                <a:spcPct val="86000"/>
              </a:lnSpc>
              <a:spcBef>
                <a:spcPts val="0"/>
              </a:spcBef>
              <a:spcAft>
                <a:spcPts val="0"/>
              </a:spcAft>
              <a:buClr>
                <a:schemeClr val="dk1"/>
              </a:buClr>
              <a:buSzPts val="3200"/>
              <a:buFont typeface="Century Gothic"/>
              <a:buNone/>
              <a:defRPr b="0" i="0" sz="3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9pPr>
          </a:lstStyle>
          <a:p/>
        </p:txBody>
      </p:sp>
      <p:sp>
        <p:nvSpPr>
          <p:cNvPr id="175" name="Google Shape;175;p37"/>
          <p:cNvSpPr txBox="1"/>
          <p:nvPr>
            <p:ph idx="12" type="sldNum"/>
          </p:nvPr>
        </p:nvSpPr>
        <p:spPr>
          <a:xfrm>
            <a:off x="4077139" y="7067455"/>
            <a:ext cx="2405700" cy="402600"/>
          </a:xfrm>
          <a:prstGeom prst="rect">
            <a:avLst/>
          </a:prstGeom>
          <a:noFill/>
          <a:ln>
            <a:noFill/>
          </a:ln>
        </p:spPr>
        <p:txBody>
          <a:bodyPr anchorCtr="0" anchor="ctr" bIns="52425" lIns="104875" spcFirstLastPara="1" rIns="104875" wrap="square" tIns="52425">
            <a:norm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6" name="Shape 176"/>
        <p:cNvGrpSpPr/>
        <p:nvPr/>
      </p:nvGrpSpPr>
      <p:grpSpPr>
        <a:xfrm>
          <a:off x="0" y="0"/>
          <a:ext cx="0" cy="0"/>
          <a:chOff x="0" y="0"/>
          <a:chExt cx="0" cy="0"/>
        </a:xfrm>
      </p:grpSpPr>
      <p:sp>
        <p:nvSpPr>
          <p:cNvPr id="177" name="Google Shape;177;p38"/>
          <p:cNvSpPr txBox="1"/>
          <p:nvPr>
            <p:ph type="title"/>
          </p:nvPr>
        </p:nvSpPr>
        <p:spPr>
          <a:xfrm>
            <a:off x="677020" y="402502"/>
            <a:ext cx="9221700" cy="1461300"/>
          </a:xfrm>
          <a:prstGeom prst="rect">
            <a:avLst/>
          </a:prstGeom>
          <a:noFill/>
          <a:ln>
            <a:noFill/>
          </a:ln>
        </p:spPr>
        <p:txBody>
          <a:bodyPr anchorCtr="0" anchor="ctr" bIns="52425" lIns="104875" spcFirstLastPara="1" rIns="104875" wrap="square" tIns="52425">
            <a:normAutofit/>
          </a:bodyPr>
          <a:lstStyle>
            <a:lvl1pPr lvl="0" rtl="0" algn="l">
              <a:lnSpc>
                <a:spcPct val="90000"/>
              </a:lnSpc>
              <a:spcBef>
                <a:spcPts val="0"/>
              </a:spcBef>
              <a:spcAft>
                <a:spcPts val="0"/>
              </a:spcAft>
              <a:buClr>
                <a:schemeClr val="dk1"/>
              </a:buClr>
              <a:buSzPts val="3900"/>
              <a:buNone/>
              <a:defRPr sz="3900"/>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178" name="Google Shape;178;p38"/>
          <p:cNvSpPr txBox="1"/>
          <p:nvPr>
            <p:ph idx="1" type="body"/>
          </p:nvPr>
        </p:nvSpPr>
        <p:spPr>
          <a:xfrm>
            <a:off x="677020" y="2012500"/>
            <a:ext cx="9221700" cy="4796700"/>
          </a:xfrm>
          <a:prstGeom prst="rect">
            <a:avLst/>
          </a:prstGeom>
          <a:noFill/>
          <a:ln>
            <a:noFill/>
          </a:ln>
        </p:spPr>
        <p:txBody>
          <a:bodyPr anchorCtr="0" anchor="t" bIns="52425" lIns="104875" spcFirstLastPara="1" rIns="104875" wrap="square" tIns="52425">
            <a:normAutofit/>
          </a:bodyPr>
          <a:lstStyle>
            <a:lvl1pPr indent="-361950" lvl="0" marL="457200" rtl="0" algn="l">
              <a:lnSpc>
                <a:spcPct val="90000"/>
              </a:lnSpc>
              <a:spcBef>
                <a:spcPts val="1100"/>
              </a:spcBef>
              <a:spcAft>
                <a:spcPts val="0"/>
              </a:spcAft>
              <a:buClr>
                <a:schemeClr val="dk1"/>
              </a:buClr>
              <a:buSzPts val="2100"/>
              <a:buChar char="•"/>
              <a:defRPr/>
            </a:lvl1pPr>
            <a:lvl2pPr indent="-361950" lvl="1" marL="914400" rtl="0" algn="l">
              <a:lnSpc>
                <a:spcPct val="90000"/>
              </a:lnSpc>
              <a:spcBef>
                <a:spcPts val="600"/>
              </a:spcBef>
              <a:spcAft>
                <a:spcPts val="0"/>
              </a:spcAft>
              <a:buClr>
                <a:schemeClr val="dk1"/>
              </a:buClr>
              <a:buSzPts val="2100"/>
              <a:buChar char="•"/>
              <a:defRPr/>
            </a:lvl2pPr>
            <a:lvl3pPr indent="-361950" lvl="2" marL="1371600" rtl="0" algn="l">
              <a:lnSpc>
                <a:spcPct val="90000"/>
              </a:lnSpc>
              <a:spcBef>
                <a:spcPts val="600"/>
              </a:spcBef>
              <a:spcAft>
                <a:spcPts val="0"/>
              </a:spcAft>
              <a:buClr>
                <a:schemeClr val="dk1"/>
              </a:buClr>
              <a:buSzPts val="2100"/>
              <a:buChar char="•"/>
              <a:defRPr/>
            </a:lvl3pPr>
            <a:lvl4pPr indent="-361950" lvl="3" marL="1828800" rtl="0" algn="l">
              <a:lnSpc>
                <a:spcPct val="90000"/>
              </a:lnSpc>
              <a:spcBef>
                <a:spcPts val="600"/>
              </a:spcBef>
              <a:spcAft>
                <a:spcPts val="0"/>
              </a:spcAft>
              <a:buClr>
                <a:schemeClr val="dk1"/>
              </a:buClr>
              <a:buSzPts val="2100"/>
              <a:buChar char="•"/>
              <a:defRPr/>
            </a:lvl4pPr>
            <a:lvl5pPr indent="-361950" lvl="4" marL="2286000" rtl="0" algn="l">
              <a:lnSpc>
                <a:spcPct val="90000"/>
              </a:lnSpc>
              <a:spcBef>
                <a:spcPts val="600"/>
              </a:spcBef>
              <a:spcAft>
                <a:spcPts val="0"/>
              </a:spcAft>
              <a:buClr>
                <a:schemeClr val="dk1"/>
              </a:buClr>
              <a:buSzPts val="2100"/>
              <a:buChar char="•"/>
              <a:defRPr/>
            </a:lvl5pPr>
            <a:lvl6pPr indent="-361950" lvl="5" marL="2743200" rtl="0" algn="l">
              <a:lnSpc>
                <a:spcPct val="90000"/>
              </a:lnSpc>
              <a:spcBef>
                <a:spcPts val="600"/>
              </a:spcBef>
              <a:spcAft>
                <a:spcPts val="0"/>
              </a:spcAft>
              <a:buClr>
                <a:schemeClr val="dk1"/>
              </a:buClr>
              <a:buSzPts val="2100"/>
              <a:buChar char="•"/>
              <a:defRPr/>
            </a:lvl6pPr>
            <a:lvl7pPr indent="-361950" lvl="6" marL="3200400" rtl="0" algn="l">
              <a:lnSpc>
                <a:spcPct val="90000"/>
              </a:lnSpc>
              <a:spcBef>
                <a:spcPts val="600"/>
              </a:spcBef>
              <a:spcAft>
                <a:spcPts val="0"/>
              </a:spcAft>
              <a:buClr>
                <a:schemeClr val="dk1"/>
              </a:buClr>
              <a:buSzPts val="2100"/>
              <a:buChar char="•"/>
              <a:defRPr/>
            </a:lvl7pPr>
            <a:lvl8pPr indent="-361950" lvl="7" marL="3657600" rtl="0" algn="l">
              <a:lnSpc>
                <a:spcPct val="90000"/>
              </a:lnSpc>
              <a:spcBef>
                <a:spcPts val="600"/>
              </a:spcBef>
              <a:spcAft>
                <a:spcPts val="0"/>
              </a:spcAft>
              <a:buClr>
                <a:schemeClr val="dk1"/>
              </a:buClr>
              <a:buSzPts val="2100"/>
              <a:buChar char="•"/>
              <a:defRPr/>
            </a:lvl8pPr>
            <a:lvl9pPr indent="-361950" lvl="8" marL="4114800" rtl="0" algn="l">
              <a:lnSpc>
                <a:spcPct val="90000"/>
              </a:lnSpc>
              <a:spcBef>
                <a:spcPts val="600"/>
              </a:spcBef>
              <a:spcAft>
                <a:spcPts val="0"/>
              </a:spcAft>
              <a:buClr>
                <a:schemeClr val="dk1"/>
              </a:buClr>
              <a:buSzPts val="2100"/>
              <a:buChar char="•"/>
              <a:defRPr/>
            </a:lvl9pPr>
          </a:lstStyle>
          <a:p/>
        </p:txBody>
      </p:sp>
      <p:sp>
        <p:nvSpPr>
          <p:cNvPr id="179" name="Google Shape;179;p38"/>
          <p:cNvSpPr txBox="1"/>
          <p:nvPr/>
        </p:nvSpPr>
        <p:spPr>
          <a:xfrm>
            <a:off x="9789736" y="6996519"/>
            <a:ext cx="592200" cy="433800"/>
          </a:xfrm>
          <a:prstGeom prst="rect">
            <a:avLst/>
          </a:prstGeom>
          <a:noFill/>
          <a:ln>
            <a:noFill/>
          </a:ln>
        </p:spPr>
        <p:txBody>
          <a:bodyPr anchorCtr="0" anchor="ctr" bIns="104875" lIns="104875" spcFirstLastPara="1" rIns="104875" wrap="square" tIns="10487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434343"/>
                </a:solidFill>
                <a:latin typeface="Calibri"/>
                <a:ea typeface="Calibri"/>
                <a:cs typeface="Calibri"/>
                <a:sym typeface="Calibri"/>
              </a:rPr>
              <a:t>‹#›</a:t>
            </a:fld>
            <a:endParaRPr b="0" i="0" sz="1000" u="none" cap="none" strike="noStrike">
              <a:solidFill>
                <a:srgbClr val="434343"/>
              </a:solidFill>
              <a:latin typeface="Calibri"/>
              <a:ea typeface="Calibri"/>
              <a:cs typeface="Calibri"/>
              <a:sym typeface="Calibri"/>
            </a:endParaRPr>
          </a:p>
        </p:txBody>
      </p:sp>
      <p:sp>
        <p:nvSpPr>
          <p:cNvPr id="180" name="Google Shape;180;p38"/>
          <p:cNvSpPr/>
          <p:nvPr/>
        </p:nvSpPr>
        <p:spPr>
          <a:xfrm>
            <a:off x="0" y="7092764"/>
            <a:ext cx="10010100" cy="241500"/>
          </a:xfrm>
          <a:prstGeom prst="rect">
            <a:avLst/>
          </a:prstGeom>
          <a:solidFill>
            <a:srgbClr val="EEEEEE"/>
          </a:solidFill>
          <a:ln cap="flat" cmpd="sng" w="9525">
            <a:solidFill>
              <a:srgbClr val="FFFFFF"/>
            </a:solidFill>
            <a:prstDash val="solid"/>
            <a:round/>
            <a:headEnd len="sm" w="sm" type="none"/>
            <a:tailEnd len="sm" w="sm" type="none"/>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81" name="Google Shape;181;p38"/>
          <p:cNvSpPr/>
          <p:nvPr/>
        </p:nvSpPr>
        <p:spPr>
          <a:xfrm>
            <a:off x="10410992" y="7092764"/>
            <a:ext cx="281100" cy="241500"/>
          </a:xfrm>
          <a:prstGeom prst="rect">
            <a:avLst/>
          </a:prstGeom>
          <a:solidFill>
            <a:srgbClr val="EEEEEE"/>
          </a:solidFill>
          <a:ln cap="flat" cmpd="sng" w="9525">
            <a:solidFill>
              <a:srgbClr val="FFFFFF"/>
            </a:solidFill>
            <a:prstDash val="solid"/>
            <a:round/>
            <a:headEnd len="sm" w="sm" type="none"/>
            <a:tailEnd len="sm" w="sm" type="none"/>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381">
          <p15:clr>
            <a:srgbClr val="FA7B17"/>
          </p15:clr>
        </p15:guide>
        <p15:guide id="2" pos="3368">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182" name="Shape 182"/>
        <p:cNvGrpSpPr/>
        <p:nvPr/>
      </p:nvGrpSpPr>
      <p:grpSpPr>
        <a:xfrm>
          <a:off x="0" y="0"/>
          <a:ext cx="0" cy="0"/>
          <a:chOff x="0" y="0"/>
          <a:chExt cx="0" cy="0"/>
        </a:xfrm>
      </p:grpSpPr>
      <p:sp>
        <p:nvSpPr>
          <p:cNvPr id="183" name="Google Shape;183;p39"/>
          <p:cNvSpPr txBox="1"/>
          <p:nvPr>
            <p:ph type="title"/>
          </p:nvPr>
        </p:nvSpPr>
        <p:spPr>
          <a:xfrm>
            <a:off x="677020" y="402502"/>
            <a:ext cx="9221700" cy="1461300"/>
          </a:xfrm>
          <a:prstGeom prst="rect">
            <a:avLst/>
          </a:prstGeom>
          <a:noFill/>
          <a:ln>
            <a:noFill/>
          </a:ln>
        </p:spPr>
        <p:txBody>
          <a:bodyPr anchorCtr="0" anchor="ctr" bIns="52425" lIns="104875" spcFirstLastPara="1" rIns="104875" wrap="square" tIns="52425">
            <a:normAutofit/>
          </a:bodyPr>
          <a:lstStyle>
            <a:lvl1pPr lvl="0" rtl="0" algn="l">
              <a:lnSpc>
                <a:spcPct val="90000"/>
              </a:lnSpc>
              <a:spcBef>
                <a:spcPts val="0"/>
              </a:spcBef>
              <a:spcAft>
                <a:spcPts val="0"/>
              </a:spcAft>
              <a:buClr>
                <a:schemeClr val="dk1"/>
              </a:buClr>
              <a:buSzPts val="3900"/>
              <a:buNone/>
              <a:defRPr sz="3900"/>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184" name="Google Shape;184;p39"/>
          <p:cNvSpPr txBox="1"/>
          <p:nvPr>
            <p:ph idx="1" type="body"/>
          </p:nvPr>
        </p:nvSpPr>
        <p:spPr>
          <a:xfrm>
            <a:off x="677020" y="2012500"/>
            <a:ext cx="9221700" cy="4796700"/>
          </a:xfrm>
          <a:prstGeom prst="rect">
            <a:avLst/>
          </a:prstGeom>
          <a:noFill/>
          <a:ln>
            <a:noFill/>
          </a:ln>
        </p:spPr>
        <p:txBody>
          <a:bodyPr anchorCtr="0" anchor="t" bIns="52425" lIns="104875" spcFirstLastPara="1" rIns="104875" wrap="square" tIns="52425">
            <a:normAutofit/>
          </a:bodyPr>
          <a:lstStyle>
            <a:lvl1pPr indent="-361950" lvl="0" marL="457200" rtl="0" algn="l">
              <a:lnSpc>
                <a:spcPct val="90000"/>
              </a:lnSpc>
              <a:spcBef>
                <a:spcPts val="1100"/>
              </a:spcBef>
              <a:spcAft>
                <a:spcPts val="0"/>
              </a:spcAft>
              <a:buClr>
                <a:schemeClr val="dk1"/>
              </a:buClr>
              <a:buSzPts val="2100"/>
              <a:buChar char="•"/>
              <a:defRPr/>
            </a:lvl1pPr>
            <a:lvl2pPr indent="-361950" lvl="1" marL="914400" rtl="0" algn="l">
              <a:lnSpc>
                <a:spcPct val="90000"/>
              </a:lnSpc>
              <a:spcBef>
                <a:spcPts val="600"/>
              </a:spcBef>
              <a:spcAft>
                <a:spcPts val="0"/>
              </a:spcAft>
              <a:buClr>
                <a:schemeClr val="dk1"/>
              </a:buClr>
              <a:buSzPts val="2100"/>
              <a:buChar char="•"/>
              <a:defRPr/>
            </a:lvl2pPr>
            <a:lvl3pPr indent="-361950" lvl="2" marL="1371600" rtl="0" algn="l">
              <a:lnSpc>
                <a:spcPct val="90000"/>
              </a:lnSpc>
              <a:spcBef>
                <a:spcPts val="600"/>
              </a:spcBef>
              <a:spcAft>
                <a:spcPts val="0"/>
              </a:spcAft>
              <a:buClr>
                <a:schemeClr val="dk1"/>
              </a:buClr>
              <a:buSzPts val="2100"/>
              <a:buChar char="•"/>
              <a:defRPr/>
            </a:lvl3pPr>
            <a:lvl4pPr indent="-361950" lvl="3" marL="1828800" rtl="0" algn="l">
              <a:lnSpc>
                <a:spcPct val="90000"/>
              </a:lnSpc>
              <a:spcBef>
                <a:spcPts val="600"/>
              </a:spcBef>
              <a:spcAft>
                <a:spcPts val="0"/>
              </a:spcAft>
              <a:buClr>
                <a:schemeClr val="dk1"/>
              </a:buClr>
              <a:buSzPts val="2100"/>
              <a:buChar char="•"/>
              <a:defRPr/>
            </a:lvl4pPr>
            <a:lvl5pPr indent="-361950" lvl="4" marL="2286000" rtl="0" algn="l">
              <a:lnSpc>
                <a:spcPct val="90000"/>
              </a:lnSpc>
              <a:spcBef>
                <a:spcPts val="600"/>
              </a:spcBef>
              <a:spcAft>
                <a:spcPts val="0"/>
              </a:spcAft>
              <a:buClr>
                <a:schemeClr val="dk1"/>
              </a:buClr>
              <a:buSzPts val="2100"/>
              <a:buChar char="•"/>
              <a:defRPr/>
            </a:lvl5pPr>
            <a:lvl6pPr indent="-361950" lvl="5" marL="2743200" rtl="0" algn="l">
              <a:lnSpc>
                <a:spcPct val="90000"/>
              </a:lnSpc>
              <a:spcBef>
                <a:spcPts val="600"/>
              </a:spcBef>
              <a:spcAft>
                <a:spcPts val="0"/>
              </a:spcAft>
              <a:buClr>
                <a:schemeClr val="dk1"/>
              </a:buClr>
              <a:buSzPts val="2100"/>
              <a:buChar char="•"/>
              <a:defRPr/>
            </a:lvl6pPr>
            <a:lvl7pPr indent="-361950" lvl="6" marL="3200400" rtl="0" algn="l">
              <a:lnSpc>
                <a:spcPct val="90000"/>
              </a:lnSpc>
              <a:spcBef>
                <a:spcPts val="600"/>
              </a:spcBef>
              <a:spcAft>
                <a:spcPts val="0"/>
              </a:spcAft>
              <a:buClr>
                <a:schemeClr val="dk1"/>
              </a:buClr>
              <a:buSzPts val="2100"/>
              <a:buChar char="•"/>
              <a:defRPr/>
            </a:lvl7pPr>
            <a:lvl8pPr indent="-361950" lvl="7" marL="3657600" rtl="0" algn="l">
              <a:lnSpc>
                <a:spcPct val="90000"/>
              </a:lnSpc>
              <a:spcBef>
                <a:spcPts val="600"/>
              </a:spcBef>
              <a:spcAft>
                <a:spcPts val="0"/>
              </a:spcAft>
              <a:buClr>
                <a:schemeClr val="dk1"/>
              </a:buClr>
              <a:buSzPts val="2100"/>
              <a:buChar char="•"/>
              <a:defRPr/>
            </a:lvl8pPr>
            <a:lvl9pPr indent="-361950" lvl="8" marL="4114800" rtl="0" algn="l">
              <a:lnSpc>
                <a:spcPct val="90000"/>
              </a:lnSpc>
              <a:spcBef>
                <a:spcPts val="600"/>
              </a:spcBef>
              <a:spcAft>
                <a:spcPts val="0"/>
              </a:spcAft>
              <a:buClr>
                <a:schemeClr val="dk1"/>
              </a:buClr>
              <a:buSzPts val="2100"/>
              <a:buChar char="•"/>
              <a:defRPr/>
            </a:lvl9pPr>
          </a:lstStyle>
          <a:p/>
        </p:txBody>
      </p:sp>
      <p:sp>
        <p:nvSpPr>
          <p:cNvPr id="185" name="Google Shape;185;p39"/>
          <p:cNvSpPr txBox="1"/>
          <p:nvPr/>
        </p:nvSpPr>
        <p:spPr>
          <a:xfrm>
            <a:off x="9789736" y="6996519"/>
            <a:ext cx="592200" cy="433800"/>
          </a:xfrm>
          <a:prstGeom prst="rect">
            <a:avLst/>
          </a:prstGeom>
          <a:noFill/>
          <a:ln>
            <a:noFill/>
          </a:ln>
        </p:spPr>
        <p:txBody>
          <a:bodyPr anchorCtr="0" anchor="ctr" bIns="104875" lIns="104875" spcFirstLastPara="1" rIns="104875" wrap="square" tIns="10487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434343"/>
                </a:solidFill>
                <a:latin typeface="Calibri"/>
                <a:ea typeface="Calibri"/>
                <a:cs typeface="Calibri"/>
                <a:sym typeface="Calibri"/>
              </a:rPr>
              <a:t>‹#›</a:t>
            </a:fld>
            <a:endParaRPr b="0" i="0" sz="1000" u="none" cap="none" strike="noStrike">
              <a:solidFill>
                <a:srgbClr val="434343"/>
              </a:solidFill>
              <a:latin typeface="Calibri"/>
              <a:ea typeface="Calibri"/>
              <a:cs typeface="Calibri"/>
              <a:sym typeface="Calibri"/>
            </a:endParaRPr>
          </a:p>
        </p:txBody>
      </p:sp>
      <p:sp>
        <p:nvSpPr>
          <p:cNvPr id="186" name="Google Shape;186;p39"/>
          <p:cNvSpPr/>
          <p:nvPr/>
        </p:nvSpPr>
        <p:spPr>
          <a:xfrm>
            <a:off x="0" y="7092764"/>
            <a:ext cx="10010100" cy="241500"/>
          </a:xfrm>
          <a:prstGeom prst="rect">
            <a:avLst/>
          </a:prstGeom>
          <a:solidFill>
            <a:srgbClr val="EEEEEE"/>
          </a:solidFill>
          <a:ln cap="flat" cmpd="sng" w="9525">
            <a:solidFill>
              <a:srgbClr val="FFFFFF"/>
            </a:solidFill>
            <a:prstDash val="solid"/>
            <a:round/>
            <a:headEnd len="sm" w="sm" type="none"/>
            <a:tailEnd len="sm" w="sm" type="none"/>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87" name="Google Shape;187;p39"/>
          <p:cNvSpPr/>
          <p:nvPr/>
        </p:nvSpPr>
        <p:spPr>
          <a:xfrm>
            <a:off x="10410992" y="7092764"/>
            <a:ext cx="281100" cy="241500"/>
          </a:xfrm>
          <a:prstGeom prst="rect">
            <a:avLst/>
          </a:prstGeom>
          <a:solidFill>
            <a:srgbClr val="EEEEEE"/>
          </a:solidFill>
          <a:ln cap="flat" cmpd="sng" w="9525">
            <a:solidFill>
              <a:srgbClr val="FFFFFF"/>
            </a:solidFill>
            <a:prstDash val="solid"/>
            <a:round/>
            <a:headEnd len="sm" w="sm" type="none"/>
            <a:tailEnd len="sm" w="sm" type="none"/>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os="2381">
          <p15:clr>
            <a:srgbClr val="FA7B17"/>
          </p15:clr>
        </p15:guide>
        <p15:guide id="2" pos="3368">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1">
  <p:cSld name="Title Subtitle and Content_1">
    <p:spTree>
      <p:nvGrpSpPr>
        <p:cNvPr id="188" name="Shape 188"/>
        <p:cNvGrpSpPr/>
        <p:nvPr/>
      </p:nvGrpSpPr>
      <p:grpSpPr>
        <a:xfrm>
          <a:off x="0" y="0"/>
          <a:ext cx="0" cy="0"/>
          <a:chOff x="0" y="0"/>
          <a:chExt cx="0" cy="0"/>
        </a:xfrm>
      </p:grpSpPr>
      <p:sp>
        <p:nvSpPr>
          <p:cNvPr id="189" name="Google Shape;189;p40"/>
          <p:cNvSpPr txBox="1"/>
          <p:nvPr>
            <p:ph idx="12" type="sldNum"/>
          </p:nvPr>
        </p:nvSpPr>
        <p:spPr>
          <a:xfrm>
            <a:off x="4077139" y="7067455"/>
            <a:ext cx="2405700" cy="402600"/>
          </a:xfrm>
          <a:prstGeom prst="rect">
            <a:avLst/>
          </a:prstGeom>
          <a:noFill/>
          <a:ln>
            <a:noFill/>
          </a:ln>
        </p:spPr>
        <p:txBody>
          <a:bodyPr anchorCtr="0" anchor="ctr" bIns="52425" lIns="104875" spcFirstLastPara="1" rIns="104875" wrap="square" tIns="52425">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
        <p:nvSpPr>
          <p:cNvPr id="190" name="Google Shape;190;p40"/>
          <p:cNvSpPr txBox="1"/>
          <p:nvPr/>
        </p:nvSpPr>
        <p:spPr>
          <a:xfrm>
            <a:off x="9789736" y="6996519"/>
            <a:ext cx="592200" cy="433800"/>
          </a:xfrm>
          <a:prstGeom prst="rect">
            <a:avLst/>
          </a:prstGeom>
          <a:noFill/>
          <a:ln>
            <a:noFill/>
          </a:ln>
        </p:spPr>
        <p:txBody>
          <a:bodyPr anchorCtr="0" anchor="ctr" bIns="104875" lIns="104875" spcFirstLastPara="1" rIns="104875" wrap="square" tIns="10487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434343"/>
                </a:solidFill>
                <a:latin typeface="Calibri"/>
                <a:ea typeface="Calibri"/>
                <a:cs typeface="Calibri"/>
                <a:sym typeface="Calibri"/>
              </a:rPr>
              <a:t>‹#›</a:t>
            </a:fld>
            <a:endParaRPr b="0" i="0" sz="1000" u="none" cap="none" strike="noStrike">
              <a:solidFill>
                <a:srgbClr val="434343"/>
              </a:solidFill>
              <a:latin typeface="Calibri"/>
              <a:ea typeface="Calibri"/>
              <a:cs typeface="Calibri"/>
              <a:sym typeface="Calibri"/>
            </a:endParaRPr>
          </a:p>
        </p:txBody>
      </p:sp>
      <p:sp>
        <p:nvSpPr>
          <p:cNvPr id="191" name="Google Shape;191;p40"/>
          <p:cNvSpPr/>
          <p:nvPr/>
        </p:nvSpPr>
        <p:spPr>
          <a:xfrm>
            <a:off x="0" y="7092764"/>
            <a:ext cx="10010100" cy="241500"/>
          </a:xfrm>
          <a:prstGeom prst="rect">
            <a:avLst/>
          </a:prstGeom>
          <a:solidFill>
            <a:srgbClr val="EEEEEE"/>
          </a:solidFill>
          <a:ln cap="flat" cmpd="sng" w="9525">
            <a:solidFill>
              <a:srgbClr val="FFFFFF"/>
            </a:solidFill>
            <a:prstDash val="solid"/>
            <a:round/>
            <a:headEnd len="sm" w="sm" type="none"/>
            <a:tailEnd len="sm" w="sm" type="none"/>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92" name="Google Shape;192;p40"/>
          <p:cNvSpPr/>
          <p:nvPr/>
        </p:nvSpPr>
        <p:spPr>
          <a:xfrm>
            <a:off x="10410992" y="7092764"/>
            <a:ext cx="281100" cy="241500"/>
          </a:xfrm>
          <a:prstGeom prst="rect">
            <a:avLst/>
          </a:prstGeom>
          <a:solidFill>
            <a:srgbClr val="EEEEEE"/>
          </a:solidFill>
          <a:ln cap="flat" cmpd="sng" w="9525">
            <a:solidFill>
              <a:srgbClr val="FFFFFF"/>
            </a:solidFill>
            <a:prstDash val="solid"/>
            <a:round/>
            <a:headEnd len="sm" w="sm" type="none"/>
            <a:tailEnd len="sm" w="sm" type="none"/>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193" name="Shape 193"/>
        <p:cNvGrpSpPr/>
        <p:nvPr/>
      </p:nvGrpSpPr>
      <p:grpSpPr>
        <a:xfrm>
          <a:off x="0" y="0"/>
          <a:ext cx="0" cy="0"/>
          <a:chOff x="0" y="0"/>
          <a:chExt cx="0" cy="0"/>
        </a:xfrm>
      </p:grpSpPr>
      <p:sp>
        <p:nvSpPr>
          <p:cNvPr id="194" name="Google Shape;194;p41"/>
          <p:cNvSpPr txBox="1"/>
          <p:nvPr>
            <p:ph idx="12" type="sldNum"/>
          </p:nvPr>
        </p:nvSpPr>
        <p:spPr>
          <a:xfrm>
            <a:off x="4077140" y="7067455"/>
            <a:ext cx="2406000" cy="402600"/>
          </a:xfrm>
          <a:prstGeom prst="rect">
            <a:avLst/>
          </a:prstGeom>
          <a:noFill/>
          <a:ln>
            <a:noFill/>
          </a:ln>
        </p:spPr>
        <p:txBody>
          <a:bodyPr anchorCtr="0" anchor="ctr" bIns="52425" lIns="104875" spcFirstLastPara="1" rIns="104875" wrap="square" tIns="52425">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_2">
    <p:spTree>
      <p:nvGrpSpPr>
        <p:cNvPr id="195" name="Shape 195"/>
        <p:cNvGrpSpPr/>
        <p:nvPr/>
      </p:nvGrpSpPr>
      <p:grpSpPr>
        <a:xfrm>
          <a:off x="0" y="0"/>
          <a:ext cx="0" cy="0"/>
          <a:chOff x="0" y="0"/>
          <a:chExt cx="0" cy="0"/>
        </a:xfrm>
      </p:grpSpPr>
      <p:sp>
        <p:nvSpPr>
          <p:cNvPr id="196" name="Google Shape;196;p42"/>
          <p:cNvSpPr txBox="1"/>
          <p:nvPr>
            <p:ph type="title"/>
          </p:nvPr>
        </p:nvSpPr>
        <p:spPr>
          <a:xfrm>
            <a:off x="801900" y="799469"/>
            <a:ext cx="9088200" cy="901200"/>
          </a:xfrm>
          <a:prstGeom prst="rect">
            <a:avLst/>
          </a:prstGeom>
          <a:noFill/>
          <a:ln>
            <a:noFill/>
          </a:ln>
        </p:spPr>
        <p:txBody>
          <a:bodyPr anchorCtr="0" anchor="ctr" bIns="52425" lIns="104875" spcFirstLastPara="1" rIns="104875" wrap="square" tIns="52425">
            <a:noAutofit/>
          </a:bodyPr>
          <a:lstStyle>
            <a:lvl1pPr lvl="0" marR="0" rtl="0" algn="l">
              <a:lnSpc>
                <a:spcPct val="86000"/>
              </a:lnSpc>
              <a:spcBef>
                <a:spcPts val="0"/>
              </a:spcBef>
              <a:spcAft>
                <a:spcPts val="0"/>
              </a:spcAft>
              <a:buClr>
                <a:schemeClr val="dk1"/>
              </a:buClr>
              <a:buSzPts val="3200"/>
              <a:buFont typeface="Century Gothic"/>
              <a:buNone/>
              <a:defRPr b="0" i="0" sz="3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9pPr>
          </a:lstStyle>
          <a:p/>
        </p:txBody>
      </p:sp>
      <p:sp>
        <p:nvSpPr>
          <p:cNvPr id="197" name="Google Shape;197;p42"/>
          <p:cNvSpPr txBox="1"/>
          <p:nvPr>
            <p:ph idx="1" type="body"/>
          </p:nvPr>
        </p:nvSpPr>
        <p:spPr>
          <a:xfrm>
            <a:off x="801900" y="1601095"/>
            <a:ext cx="9088200" cy="4740900"/>
          </a:xfrm>
          <a:prstGeom prst="rect">
            <a:avLst/>
          </a:prstGeom>
          <a:noFill/>
          <a:ln>
            <a:noFill/>
          </a:ln>
        </p:spPr>
        <p:txBody>
          <a:bodyPr anchorCtr="0" anchor="t" bIns="52425" lIns="104875" spcFirstLastPara="1" rIns="104875" wrap="square" tIns="52425">
            <a:noAutofit/>
          </a:bodyPr>
          <a:lstStyle>
            <a:lvl1pPr indent="-406400" lvl="0" marL="457200" marR="0" rtl="0" algn="l">
              <a:lnSpc>
                <a:spcPct val="100000"/>
              </a:lnSpc>
              <a:spcBef>
                <a:spcPts val="1000"/>
              </a:spcBef>
              <a:spcAft>
                <a:spcPts val="0"/>
              </a:spcAft>
              <a:buClr>
                <a:schemeClr val="accent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42900" lvl="1" marL="914400" marR="0" rtl="0" algn="l">
              <a:lnSpc>
                <a:spcPct val="100000"/>
              </a:lnSpc>
              <a:spcBef>
                <a:spcPts val="10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42900" lvl="2" marL="1371600" marR="0" rtl="0" algn="l">
              <a:lnSpc>
                <a:spcPct val="100000"/>
              </a:lnSpc>
              <a:spcBef>
                <a:spcPts val="10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42900" lvl="3" marL="1828800" marR="0" rtl="0" algn="l">
              <a:lnSpc>
                <a:spcPct val="100000"/>
              </a:lnSpc>
              <a:spcBef>
                <a:spcPts val="10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100000"/>
              </a:lnSpc>
              <a:spcBef>
                <a:spcPts val="10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74650" lvl="5" marL="2743200" marR="0" rtl="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entury Gothic"/>
                <a:ea typeface="Century Gothic"/>
                <a:cs typeface="Century Gothic"/>
                <a:sym typeface="Century Gothic"/>
              </a:defRPr>
            </a:lvl6pPr>
            <a:lvl7pPr indent="-374650" lvl="6" marL="3200400" marR="0" rtl="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entury Gothic"/>
                <a:ea typeface="Century Gothic"/>
                <a:cs typeface="Century Gothic"/>
                <a:sym typeface="Century Gothic"/>
              </a:defRPr>
            </a:lvl7pPr>
            <a:lvl8pPr indent="-374650" lvl="7" marL="3657600" marR="0" rtl="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entury Gothic"/>
                <a:ea typeface="Century Gothic"/>
                <a:cs typeface="Century Gothic"/>
                <a:sym typeface="Century Gothic"/>
              </a:defRPr>
            </a:lvl8pPr>
            <a:lvl9pPr indent="-374650" lvl="8" marL="4114800" marR="0" rtl="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entury Gothic"/>
                <a:ea typeface="Century Gothic"/>
                <a:cs typeface="Century Gothic"/>
                <a:sym typeface="Century Gothic"/>
              </a:defRPr>
            </a:lvl9pPr>
          </a:lstStyle>
          <a:p/>
        </p:txBody>
      </p:sp>
      <p:sp>
        <p:nvSpPr>
          <p:cNvPr id="198" name="Google Shape;198;p42"/>
          <p:cNvSpPr txBox="1"/>
          <p:nvPr>
            <p:ph idx="12" type="sldNum"/>
          </p:nvPr>
        </p:nvSpPr>
        <p:spPr>
          <a:xfrm>
            <a:off x="4077140" y="7067455"/>
            <a:ext cx="2406000" cy="402600"/>
          </a:xfrm>
          <a:prstGeom prst="rect">
            <a:avLst/>
          </a:prstGeom>
          <a:noFill/>
          <a:ln>
            <a:noFill/>
          </a:ln>
        </p:spPr>
        <p:txBody>
          <a:bodyPr anchorCtr="0" anchor="ctr" bIns="52425" lIns="104875" spcFirstLastPara="1" rIns="104875" wrap="square" tIns="52425">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Defining" showMasterSp="0">
  <p:cSld name="BLANK_4">
    <p:spTree>
      <p:nvGrpSpPr>
        <p:cNvPr id="33" name="Shape 33"/>
        <p:cNvGrpSpPr/>
        <p:nvPr/>
      </p:nvGrpSpPr>
      <p:grpSpPr>
        <a:xfrm>
          <a:off x="0" y="0"/>
          <a:ext cx="0" cy="0"/>
          <a:chOff x="0" y="0"/>
          <a:chExt cx="0" cy="0"/>
        </a:xfrm>
      </p:grpSpPr>
      <p:sp>
        <p:nvSpPr>
          <p:cNvPr id="34" name="Google Shape;34;p5"/>
          <p:cNvSpPr txBox="1"/>
          <p:nvPr/>
        </p:nvSpPr>
        <p:spPr>
          <a:xfrm>
            <a:off x="3517401" y="395775"/>
            <a:ext cx="67212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000033"/>
                </a:solidFill>
                <a:highlight>
                  <a:srgbClr val="FFFFFF"/>
                </a:highlight>
                <a:latin typeface="Calibri"/>
                <a:ea typeface="Calibri"/>
                <a:cs typeface="Calibri"/>
                <a:sym typeface="Calibri"/>
              </a:rPr>
              <a:t>Design &amp; Test Report: Low, Medium &amp; High-Fidelity Prototyping </a:t>
            </a:r>
            <a:r>
              <a:rPr b="0" i="0" lang="en-US" sz="900" u="none" cap="none" strike="noStrike">
                <a:solidFill>
                  <a:srgbClr val="000033"/>
                </a:solidFill>
                <a:latin typeface="Calibri"/>
                <a:ea typeface="Calibri"/>
                <a:cs typeface="Calibri"/>
                <a:sym typeface="Calibri"/>
              </a:rPr>
              <a:t>| </a:t>
            </a:r>
            <a:r>
              <a:rPr b="1" lang="en-US" sz="900">
                <a:solidFill>
                  <a:srgbClr val="40BEAF"/>
                </a:solidFill>
                <a:highlight>
                  <a:srgbClr val="FFFFFF"/>
                </a:highlight>
                <a:latin typeface="Calibri"/>
                <a:ea typeface="Calibri"/>
                <a:cs typeface="Calibri"/>
                <a:sym typeface="Calibri"/>
              </a:rPr>
              <a:t>Theory of Change</a:t>
            </a:r>
            <a:endParaRPr b="1" sz="900">
              <a:solidFill>
                <a:srgbClr val="40BEAF"/>
              </a:solidFill>
              <a:highlight>
                <a:srgbClr val="FFFFFF"/>
              </a:highlight>
              <a:latin typeface="Calibri"/>
              <a:ea typeface="Calibri"/>
              <a:cs typeface="Calibri"/>
              <a:sym typeface="Calibri"/>
            </a:endParaRPr>
          </a:p>
        </p:txBody>
      </p:sp>
      <p:sp>
        <p:nvSpPr>
          <p:cNvPr id="35" name="Google Shape;35;p5"/>
          <p:cNvSpPr/>
          <p:nvPr/>
        </p:nvSpPr>
        <p:spPr>
          <a:xfrm>
            <a:off x="8451226" y="718881"/>
            <a:ext cx="385200" cy="28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5"/>
          <p:cNvSpPr/>
          <p:nvPr/>
        </p:nvSpPr>
        <p:spPr>
          <a:xfrm>
            <a:off x="8891765" y="718881"/>
            <a:ext cx="385200" cy="288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5"/>
          <p:cNvSpPr/>
          <p:nvPr/>
        </p:nvSpPr>
        <p:spPr>
          <a:xfrm>
            <a:off x="9332304" y="718881"/>
            <a:ext cx="385200" cy="28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5"/>
          <p:cNvSpPr/>
          <p:nvPr/>
        </p:nvSpPr>
        <p:spPr>
          <a:xfrm>
            <a:off x="9772858" y="718881"/>
            <a:ext cx="385200" cy="28800"/>
          </a:xfrm>
          <a:prstGeom prst="rect">
            <a:avLst/>
          </a:prstGeom>
          <a:solidFill>
            <a:srgbClr val="C5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5"/>
          <p:cNvSpPr txBox="1"/>
          <p:nvPr/>
        </p:nvSpPr>
        <p:spPr>
          <a:xfrm>
            <a:off x="453533" y="6924823"/>
            <a:ext cx="7881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accent6"/>
                </a:solidFill>
                <a:highlight>
                  <a:srgbClr val="FFFFFF"/>
                </a:highlight>
                <a:latin typeface="Calibri"/>
                <a:ea typeface="Calibri"/>
                <a:cs typeface="Calibri"/>
                <a:sym typeface="Calibri"/>
              </a:rPr>
              <a:t>Human-Centered Design to promote a gender-equitable environment for very young adolescents in Indonesia</a:t>
            </a:r>
            <a:endParaRPr b="0" i="0" sz="900" u="none" cap="none" strike="noStrike">
              <a:solidFill>
                <a:schemeClr val="accent6"/>
              </a:solidFill>
              <a:latin typeface="Calibri"/>
              <a:ea typeface="Calibri"/>
              <a:cs typeface="Calibri"/>
              <a:sym typeface="Calibri"/>
            </a:endParaRPr>
          </a:p>
        </p:txBody>
      </p:sp>
      <p:sp>
        <p:nvSpPr>
          <p:cNvPr id="40" name="Google Shape;40;p5"/>
          <p:cNvSpPr/>
          <p:nvPr/>
        </p:nvSpPr>
        <p:spPr>
          <a:xfrm>
            <a:off x="5756033" y="7071979"/>
            <a:ext cx="4174200" cy="28800"/>
          </a:xfrm>
          <a:prstGeom prst="rect">
            <a:avLst/>
          </a:prstGeom>
          <a:solidFill>
            <a:schemeClr val="accent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5"/>
          <p:cNvSpPr txBox="1"/>
          <p:nvPr>
            <p:ph idx="12" type="sldNum"/>
          </p:nvPr>
        </p:nvSpPr>
        <p:spPr>
          <a:xfrm>
            <a:off x="9592500" y="6924828"/>
            <a:ext cx="641700" cy="323100"/>
          </a:xfrm>
          <a:prstGeom prst="rect">
            <a:avLst/>
          </a:prstGeom>
        </p:spPr>
        <p:txBody>
          <a:bodyPr anchorCtr="0" anchor="t" bIns="104875" lIns="104875" spcFirstLastPara="1" rIns="104875" wrap="square" tIns="104875">
            <a:noAutofit/>
          </a:bodyPr>
          <a:lstStyle>
            <a:lvl1pPr lvl="0" rtl="0">
              <a:buNone/>
              <a:defRPr sz="900">
                <a:solidFill>
                  <a:schemeClr val="accent6"/>
                </a:solidFill>
                <a:latin typeface="Calibri"/>
                <a:ea typeface="Calibri"/>
                <a:cs typeface="Calibri"/>
                <a:sym typeface="Calibri"/>
              </a:defRPr>
            </a:lvl1pPr>
            <a:lvl2pPr lvl="1" rtl="0">
              <a:buNone/>
              <a:defRPr sz="900">
                <a:solidFill>
                  <a:schemeClr val="accent6"/>
                </a:solidFill>
                <a:latin typeface="Calibri"/>
                <a:ea typeface="Calibri"/>
                <a:cs typeface="Calibri"/>
                <a:sym typeface="Calibri"/>
              </a:defRPr>
            </a:lvl2pPr>
            <a:lvl3pPr lvl="2" rtl="0">
              <a:buNone/>
              <a:defRPr sz="900">
                <a:solidFill>
                  <a:schemeClr val="accent6"/>
                </a:solidFill>
                <a:latin typeface="Calibri"/>
                <a:ea typeface="Calibri"/>
                <a:cs typeface="Calibri"/>
                <a:sym typeface="Calibri"/>
              </a:defRPr>
            </a:lvl3pPr>
            <a:lvl4pPr lvl="3" rtl="0">
              <a:buNone/>
              <a:defRPr sz="900">
                <a:solidFill>
                  <a:schemeClr val="accent6"/>
                </a:solidFill>
                <a:latin typeface="Calibri"/>
                <a:ea typeface="Calibri"/>
                <a:cs typeface="Calibri"/>
                <a:sym typeface="Calibri"/>
              </a:defRPr>
            </a:lvl4pPr>
            <a:lvl5pPr lvl="4" rtl="0">
              <a:buNone/>
              <a:defRPr sz="900">
                <a:solidFill>
                  <a:schemeClr val="accent6"/>
                </a:solidFill>
                <a:latin typeface="Calibri"/>
                <a:ea typeface="Calibri"/>
                <a:cs typeface="Calibri"/>
                <a:sym typeface="Calibri"/>
              </a:defRPr>
            </a:lvl5pPr>
            <a:lvl6pPr lvl="5" rtl="0">
              <a:buNone/>
              <a:defRPr sz="900">
                <a:solidFill>
                  <a:schemeClr val="accent6"/>
                </a:solidFill>
                <a:latin typeface="Calibri"/>
                <a:ea typeface="Calibri"/>
                <a:cs typeface="Calibri"/>
                <a:sym typeface="Calibri"/>
              </a:defRPr>
            </a:lvl6pPr>
            <a:lvl7pPr lvl="6" rtl="0">
              <a:buNone/>
              <a:defRPr sz="900">
                <a:solidFill>
                  <a:schemeClr val="accent6"/>
                </a:solidFill>
                <a:latin typeface="Calibri"/>
                <a:ea typeface="Calibri"/>
                <a:cs typeface="Calibri"/>
                <a:sym typeface="Calibri"/>
              </a:defRPr>
            </a:lvl7pPr>
            <a:lvl8pPr lvl="7" rtl="0">
              <a:buNone/>
              <a:defRPr sz="900">
                <a:solidFill>
                  <a:schemeClr val="accent6"/>
                </a:solidFill>
                <a:latin typeface="Calibri"/>
                <a:ea typeface="Calibri"/>
                <a:cs typeface="Calibri"/>
                <a:sym typeface="Calibri"/>
              </a:defRPr>
            </a:lvl8pPr>
            <a:lvl9pPr lvl="8" rtl="0">
              <a:buNone/>
              <a:defRPr sz="900">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divider">
  <p:cSld name="1_Section divider">
    <p:spTree>
      <p:nvGrpSpPr>
        <p:cNvPr id="199" name="Shape 199"/>
        <p:cNvGrpSpPr/>
        <p:nvPr/>
      </p:nvGrpSpPr>
      <p:grpSpPr>
        <a:xfrm>
          <a:off x="0" y="0"/>
          <a:ext cx="0" cy="0"/>
          <a:chOff x="0" y="0"/>
          <a:chExt cx="0" cy="0"/>
        </a:xfrm>
      </p:grpSpPr>
      <p:sp>
        <p:nvSpPr>
          <p:cNvPr id="200" name="Google Shape;200;p43"/>
          <p:cNvSpPr/>
          <p:nvPr/>
        </p:nvSpPr>
        <p:spPr>
          <a:xfrm>
            <a:off x="0" y="0"/>
            <a:ext cx="10692000" cy="7560000"/>
          </a:xfrm>
          <a:prstGeom prst="rect">
            <a:avLst/>
          </a:prstGeom>
          <a:solidFill>
            <a:srgbClr val="02B1E0"/>
          </a:solidFill>
          <a:ln>
            <a:noFill/>
          </a:ln>
        </p:spPr>
        <p:txBody>
          <a:bodyPr anchorCtr="0" anchor="ctr" bIns="52425" lIns="104875" spcFirstLastPara="1" rIns="104875" wrap="square" tIns="524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sp>
        <p:nvSpPr>
          <p:cNvPr id="201" name="Google Shape;201;p43"/>
          <p:cNvSpPr txBox="1"/>
          <p:nvPr>
            <p:ph type="title"/>
          </p:nvPr>
        </p:nvSpPr>
        <p:spPr>
          <a:xfrm>
            <a:off x="681958" y="3526328"/>
            <a:ext cx="8879400" cy="13383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lt1"/>
              </a:buClr>
              <a:buSzPts val="2100"/>
              <a:buNone/>
              <a:defRPr b="1">
                <a:solidFill>
                  <a:schemeClr val="lt1"/>
                </a:solidFill>
              </a:defRPr>
            </a:lvl1pPr>
            <a:lvl2pPr lvl="1" rtl="0" algn="l">
              <a:lnSpc>
                <a:spcPct val="100000"/>
              </a:lnSpc>
              <a:spcBef>
                <a:spcPts val="0"/>
              </a:spcBef>
              <a:spcAft>
                <a:spcPts val="0"/>
              </a:spcAft>
              <a:buClr>
                <a:schemeClr val="lt1"/>
              </a:buClr>
              <a:buSzPts val="1600"/>
              <a:buNone/>
              <a:defRPr b="1">
                <a:solidFill>
                  <a:schemeClr val="lt1"/>
                </a:solidFill>
              </a:defRPr>
            </a:lvl2pPr>
            <a:lvl3pPr lvl="2" rtl="0" algn="l">
              <a:lnSpc>
                <a:spcPct val="100000"/>
              </a:lnSpc>
              <a:spcBef>
                <a:spcPts val="0"/>
              </a:spcBef>
              <a:spcAft>
                <a:spcPts val="0"/>
              </a:spcAft>
              <a:buClr>
                <a:schemeClr val="lt1"/>
              </a:buClr>
              <a:buSzPts val="1600"/>
              <a:buNone/>
              <a:defRPr b="1">
                <a:solidFill>
                  <a:schemeClr val="lt1"/>
                </a:solidFill>
              </a:defRPr>
            </a:lvl3pPr>
            <a:lvl4pPr lvl="3" rtl="0" algn="l">
              <a:lnSpc>
                <a:spcPct val="100000"/>
              </a:lnSpc>
              <a:spcBef>
                <a:spcPts val="0"/>
              </a:spcBef>
              <a:spcAft>
                <a:spcPts val="0"/>
              </a:spcAft>
              <a:buClr>
                <a:schemeClr val="lt1"/>
              </a:buClr>
              <a:buSzPts val="1600"/>
              <a:buNone/>
              <a:defRPr b="1">
                <a:solidFill>
                  <a:schemeClr val="lt1"/>
                </a:solidFill>
              </a:defRPr>
            </a:lvl4pPr>
            <a:lvl5pPr lvl="4" rtl="0" algn="l">
              <a:lnSpc>
                <a:spcPct val="100000"/>
              </a:lnSpc>
              <a:spcBef>
                <a:spcPts val="0"/>
              </a:spcBef>
              <a:spcAft>
                <a:spcPts val="0"/>
              </a:spcAft>
              <a:buClr>
                <a:schemeClr val="lt1"/>
              </a:buClr>
              <a:buSzPts val="1600"/>
              <a:buNone/>
              <a:defRPr b="1">
                <a:solidFill>
                  <a:schemeClr val="lt1"/>
                </a:solidFill>
              </a:defRPr>
            </a:lvl5pPr>
            <a:lvl6pPr lvl="5" rtl="0" algn="l">
              <a:lnSpc>
                <a:spcPct val="100000"/>
              </a:lnSpc>
              <a:spcBef>
                <a:spcPts val="0"/>
              </a:spcBef>
              <a:spcAft>
                <a:spcPts val="0"/>
              </a:spcAft>
              <a:buClr>
                <a:schemeClr val="lt1"/>
              </a:buClr>
              <a:buSzPts val="1600"/>
              <a:buNone/>
              <a:defRPr b="1">
                <a:solidFill>
                  <a:schemeClr val="lt1"/>
                </a:solidFill>
              </a:defRPr>
            </a:lvl6pPr>
            <a:lvl7pPr lvl="6" rtl="0" algn="l">
              <a:lnSpc>
                <a:spcPct val="100000"/>
              </a:lnSpc>
              <a:spcBef>
                <a:spcPts val="0"/>
              </a:spcBef>
              <a:spcAft>
                <a:spcPts val="0"/>
              </a:spcAft>
              <a:buClr>
                <a:schemeClr val="lt1"/>
              </a:buClr>
              <a:buSzPts val="1600"/>
              <a:buNone/>
              <a:defRPr b="1">
                <a:solidFill>
                  <a:schemeClr val="lt1"/>
                </a:solidFill>
              </a:defRPr>
            </a:lvl7pPr>
            <a:lvl8pPr lvl="7" rtl="0" algn="l">
              <a:lnSpc>
                <a:spcPct val="100000"/>
              </a:lnSpc>
              <a:spcBef>
                <a:spcPts val="0"/>
              </a:spcBef>
              <a:spcAft>
                <a:spcPts val="0"/>
              </a:spcAft>
              <a:buClr>
                <a:schemeClr val="lt1"/>
              </a:buClr>
              <a:buSzPts val="1600"/>
              <a:buNone/>
              <a:defRPr b="1">
                <a:solidFill>
                  <a:schemeClr val="lt1"/>
                </a:solidFill>
              </a:defRPr>
            </a:lvl8pPr>
            <a:lvl9pPr lvl="8" rtl="0" algn="l">
              <a:lnSpc>
                <a:spcPct val="100000"/>
              </a:lnSpc>
              <a:spcBef>
                <a:spcPts val="0"/>
              </a:spcBef>
              <a:spcAft>
                <a:spcPts val="0"/>
              </a:spcAft>
              <a:buClr>
                <a:schemeClr val="lt1"/>
              </a:buClr>
              <a:buSzPts val="1600"/>
              <a:buNone/>
              <a:defRPr b="1">
                <a:solidFill>
                  <a:schemeClr val="lt1"/>
                </a:solidFill>
              </a:defRPr>
            </a:lvl9pPr>
          </a:lstStyle>
          <a:p/>
        </p:txBody>
      </p:sp>
      <p:cxnSp>
        <p:nvCxnSpPr>
          <p:cNvPr id="202" name="Google Shape;202;p43"/>
          <p:cNvCxnSpPr/>
          <p:nvPr/>
        </p:nvCxnSpPr>
        <p:spPr>
          <a:xfrm>
            <a:off x="681958" y="4864701"/>
            <a:ext cx="9328200" cy="0"/>
          </a:xfrm>
          <a:prstGeom prst="straightConnector1">
            <a:avLst/>
          </a:prstGeom>
          <a:noFill/>
          <a:ln cap="flat" cmpd="sng" w="28575">
            <a:solidFill>
              <a:schemeClr val="lt1"/>
            </a:solidFill>
            <a:prstDash val="solid"/>
            <a:round/>
            <a:headEnd len="sm" w="sm" type="none"/>
            <a:tailEnd len="sm" w="sm"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2">
  <p:cSld name="Title Subtitle and Content_3">
    <p:spTree>
      <p:nvGrpSpPr>
        <p:cNvPr id="203" name="Shape 203"/>
        <p:cNvGrpSpPr/>
        <p:nvPr/>
      </p:nvGrpSpPr>
      <p:grpSpPr>
        <a:xfrm>
          <a:off x="0" y="0"/>
          <a:ext cx="0" cy="0"/>
          <a:chOff x="0" y="0"/>
          <a:chExt cx="0" cy="0"/>
        </a:xfrm>
      </p:grpSpPr>
      <p:sp>
        <p:nvSpPr>
          <p:cNvPr id="204" name="Google Shape;204;p44"/>
          <p:cNvSpPr txBox="1"/>
          <p:nvPr>
            <p:ph idx="12" type="sldNum"/>
          </p:nvPr>
        </p:nvSpPr>
        <p:spPr>
          <a:xfrm>
            <a:off x="4077139" y="7067455"/>
            <a:ext cx="2405700" cy="402600"/>
          </a:xfrm>
          <a:prstGeom prst="rect">
            <a:avLst/>
          </a:prstGeom>
          <a:noFill/>
          <a:ln>
            <a:noFill/>
          </a:ln>
        </p:spPr>
        <p:txBody>
          <a:bodyPr anchorCtr="0" anchor="ctr" bIns="52425" lIns="104875" spcFirstLastPara="1" rIns="104875" wrap="square" tIns="52425">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
        <p:nvSpPr>
          <p:cNvPr id="205" name="Google Shape;205;p44"/>
          <p:cNvSpPr txBox="1"/>
          <p:nvPr/>
        </p:nvSpPr>
        <p:spPr>
          <a:xfrm>
            <a:off x="9789736" y="6996519"/>
            <a:ext cx="592200" cy="433800"/>
          </a:xfrm>
          <a:prstGeom prst="rect">
            <a:avLst/>
          </a:prstGeom>
          <a:noFill/>
          <a:ln>
            <a:noFill/>
          </a:ln>
        </p:spPr>
        <p:txBody>
          <a:bodyPr anchorCtr="0" anchor="ctr" bIns="104875" lIns="104875" spcFirstLastPara="1" rIns="104875" wrap="square" tIns="104875">
            <a:norm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434343"/>
                </a:solidFill>
                <a:latin typeface="Calibri"/>
                <a:ea typeface="Calibri"/>
                <a:cs typeface="Calibri"/>
                <a:sym typeface="Calibri"/>
              </a:rPr>
              <a:t>‹#›</a:t>
            </a:fld>
            <a:endParaRPr b="0" i="0" sz="1000" u="none" cap="none" strike="noStrike">
              <a:solidFill>
                <a:srgbClr val="434343"/>
              </a:solidFill>
              <a:latin typeface="Calibri"/>
              <a:ea typeface="Calibri"/>
              <a:cs typeface="Calibri"/>
              <a:sym typeface="Calibri"/>
            </a:endParaRPr>
          </a:p>
        </p:txBody>
      </p:sp>
      <p:sp>
        <p:nvSpPr>
          <p:cNvPr id="206" name="Google Shape;206;p44"/>
          <p:cNvSpPr/>
          <p:nvPr/>
        </p:nvSpPr>
        <p:spPr>
          <a:xfrm>
            <a:off x="0" y="7092764"/>
            <a:ext cx="10010100" cy="241500"/>
          </a:xfrm>
          <a:prstGeom prst="rect">
            <a:avLst/>
          </a:prstGeom>
          <a:solidFill>
            <a:srgbClr val="EEEEEE"/>
          </a:solidFill>
          <a:ln cap="flat" cmpd="sng" w="9525">
            <a:solidFill>
              <a:srgbClr val="FFFFFF"/>
            </a:solidFill>
            <a:prstDash val="solid"/>
            <a:round/>
            <a:headEnd len="sm" w="sm" type="none"/>
            <a:tailEnd len="sm" w="sm" type="none"/>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07" name="Google Shape;207;p44"/>
          <p:cNvSpPr/>
          <p:nvPr/>
        </p:nvSpPr>
        <p:spPr>
          <a:xfrm>
            <a:off x="10410992" y="7092764"/>
            <a:ext cx="281100" cy="241500"/>
          </a:xfrm>
          <a:prstGeom prst="rect">
            <a:avLst/>
          </a:prstGeom>
          <a:solidFill>
            <a:srgbClr val="EEEEEE"/>
          </a:solidFill>
          <a:ln cap="flat" cmpd="sng" w="9525">
            <a:solidFill>
              <a:srgbClr val="FFFFFF"/>
            </a:solidFill>
            <a:prstDash val="solid"/>
            <a:round/>
            <a:headEnd len="sm" w="sm" type="none"/>
            <a:tailEnd len="sm" w="sm" type="none"/>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3">
  <p:cSld name="Title Subtitle and Content_4">
    <p:spTree>
      <p:nvGrpSpPr>
        <p:cNvPr id="208" name="Shape 208"/>
        <p:cNvGrpSpPr/>
        <p:nvPr/>
      </p:nvGrpSpPr>
      <p:grpSpPr>
        <a:xfrm>
          <a:off x="0" y="0"/>
          <a:ext cx="0" cy="0"/>
          <a:chOff x="0" y="0"/>
          <a:chExt cx="0" cy="0"/>
        </a:xfrm>
      </p:grpSpPr>
      <p:sp>
        <p:nvSpPr>
          <p:cNvPr id="209" name="Google Shape;209;p45"/>
          <p:cNvSpPr txBox="1"/>
          <p:nvPr>
            <p:ph type="title"/>
          </p:nvPr>
        </p:nvSpPr>
        <p:spPr>
          <a:xfrm>
            <a:off x="801900" y="799469"/>
            <a:ext cx="9088200" cy="901200"/>
          </a:xfrm>
          <a:prstGeom prst="rect">
            <a:avLst/>
          </a:prstGeom>
          <a:noFill/>
          <a:ln>
            <a:noFill/>
          </a:ln>
        </p:spPr>
        <p:txBody>
          <a:bodyPr anchorCtr="0" anchor="ctr" bIns="52425" lIns="104875" spcFirstLastPara="1" rIns="104875" wrap="square" tIns="52425">
            <a:noAutofit/>
          </a:bodyPr>
          <a:lstStyle>
            <a:lvl1pPr lvl="0" marR="0" rtl="0" algn="l">
              <a:lnSpc>
                <a:spcPct val="86000"/>
              </a:lnSpc>
              <a:spcBef>
                <a:spcPts val="0"/>
              </a:spcBef>
              <a:spcAft>
                <a:spcPts val="0"/>
              </a:spcAft>
              <a:buClr>
                <a:schemeClr val="dk1"/>
              </a:buClr>
              <a:buSzPts val="3200"/>
              <a:buFont typeface="Century Gothic"/>
              <a:buNone/>
              <a:defRPr b="0" i="0" sz="32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600"/>
              <a:buFont typeface="Arial"/>
              <a:buNone/>
              <a:defRPr b="0" i="0" sz="2100" u="none" cap="none" strike="noStrike">
                <a:solidFill>
                  <a:srgbClr val="000000"/>
                </a:solidFill>
                <a:latin typeface="Arial"/>
                <a:ea typeface="Arial"/>
                <a:cs typeface="Arial"/>
                <a:sym typeface="Arial"/>
              </a:defRPr>
            </a:lvl9pPr>
          </a:lstStyle>
          <a:p/>
        </p:txBody>
      </p:sp>
      <p:sp>
        <p:nvSpPr>
          <p:cNvPr id="210" name="Google Shape;210;p45"/>
          <p:cNvSpPr txBox="1"/>
          <p:nvPr>
            <p:ph idx="1" type="body"/>
          </p:nvPr>
        </p:nvSpPr>
        <p:spPr>
          <a:xfrm>
            <a:off x="801900" y="1601095"/>
            <a:ext cx="9088200" cy="4740900"/>
          </a:xfrm>
          <a:prstGeom prst="rect">
            <a:avLst/>
          </a:prstGeom>
          <a:noFill/>
          <a:ln>
            <a:noFill/>
          </a:ln>
        </p:spPr>
        <p:txBody>
          <a:bodyPr anchorCtr="0" anchor="t" bIns="52425" lIns="104875" spcFirstLastPara="1" rIns="104875" wrap="square" tIns="52425">
            <a:noAutofit/>
          </a:bodyPr>
          <a:lstStyle>
            <a:lvl1pPr indent="-406400" lvl="0" marL="457200" marR="0" rtl="0" algn="l">
              <a:lnSpc>
                <a:spcPct val="100000"/>
              </a:lnSpc>
              <a:spcBef>
                <a:spcPts val="1000"/>
              </a:spcBef>
              <a:spcAft>
                <a:spcPts val="0"/>
              </a:spcAft>
              <a:buClr>
                <a:schemeClr val="accent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42900" lvl="1" marL="914400" marR="0" rtl="0" algn="l">
              <a:lnSpc>
                <a:spcPct val="100000"/>
              </a:lnSpc>
              <a:spcBef>
                <a:spcPts val="10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42900" lvl="2" marL="1371600" marR="0" rtl="0" algn="l">
              <a:lnSpc>
                <a:spcPct val="100000"/>
              </a:lnSpc>
              <a:spcBef>
                <a:spcPts val="10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42900" lvl="3" marL="1828800" marR="0" rtl="0" algn="l">
              <a:lnSpc>
                <a:spcPct val="100000"/>
              </a:lnSpc>
              <a:spcBef>
                <a:spcPts val="10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100000"/>
              </a:lnSpc>
              <a:spcBef>
                <a:spcPts val="1000"/>
              </a:spcBef>
              <a:spcAft>
                <a:spcPts val="0"/>
              </a:spcAft>
              <a:buClr>
                <a:schemeClr val="accent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74650" lvl="5" marL="2743200" marR="0" rtl="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entury Gothic"/>
                <a:ea typeface="Century Gothic"/>
                <a:cs typeface="Century Gothic"/>
                <a:sym typeface="Century Gothic"/>
              </a:defRPr>
            </a:lvl6pPr>
            <a:lvl7pPr indent="-374650" lvl="6" marL="3200400" marR="0" rtl="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entury Gothic"/>
                <a:ea typeface="Century Gothic"/>
                <a:cs typeface="Century Gothic"/>
                <a:sym typeface="Century Gothic"/>
              </a:defRPr>
            </a:lvl7pPr>
            <a:lvl8pPr indent="-374650" lvl="7" marL="3657600" marR="0" rtl="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entury Gothic"/>
                <a:ea typeface="Century Gothic"/>
                <a:cs typeface="Century Gothic"/>
                <a:sym typeface="Century Gothic"/>
              </a:defRPr>
            </a:lvl8pPr>
            <a:lvl9pPr indent="-374650" lvl="8" marL="4114800" marR="0" rtl="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entury Gothic"/>
                <a:ea typeface="Century Gothic"/>
                <a:cs typeface="Century Gothic"/>
                <a:sym typeface="Century Gothic"/>
              </a:defRPr>
            </a:lvl9pPr>
          </a:lstStyle>
          <a:p/>
        </p:txBody>
      </p:sp>
      <p:sp>
        <p:nvSpPr>
          <p:cNvPr id="211" name="Google Shape;211;p45"/>
          <p:cNvSpPr txBox="1"/>
          <p:nvPr>
            <p:ph idx="12" type="sldNum"/>
          </p:nvPr>
        </p:nvSpPr>
        <p:spPr>
          <a:xfrm>
            <a:off x="4077139" y="7067455"/>
            <a:ext cx="2405700" cy="402600"/>
          </a:xfrm>
          <a:prstGeom prst="rect">
            <a:avLst/>
          </a:prstGeom>
          <a:noFill/>
          <a:ln>
            <a:noFill/>
          </a:ln>
        </p:spPr>
        <p:txBody>
          <a:bodyPr anchorCtr="0" anchor="ctr" bIns="52425" lIns="104875" spcFirstLastPara="1" rIns="104875" wrap="square" tIns="52425">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6" name="Shape 216"/>
        <p:cNvGrpSpPr/>
        <p:nvPr/>
      </p:nvGrpSpPr>
      <p:grpSpPr>
        <a:xfrm>
          <a:off x="0" y="0"/>
          <a:ext cx="0" cy="0"/>
          <a:chOff x="0" y="0"/>
          <a:chExt cx="0" cy="0"/>
        </a:xfrm>
      </p:grpSpPr>
      <p:sp>
        <p:nvSpPr>
          <p:cNvPr id="217" name="Google Shape;217;p47"/>
          <p:cNvSpPr txBox="1"/>
          <p:nvPr>
            <p:ph type="ctrTitle"/>
          </p:nvPr>
        </p:nvSpPr>
        <p:spPr>
          <a:xfrm>
            <a:off x="364478" y="1094388"/>
            <a:ext cx="9963000" cy="3016800"/>
          </a:xfrm>
          <a:prstGeom prst="rect">
            <a:avLst/>
          </a:prstGeom>
        </p:spPr>
        <p:txBody>
          <a:bodyPr anchorCtr="0" anchor="b" bIns="116050" lIns="116050" spcFirstLastPara="1" rIns="116050" wrap="square" tIns="116050">
            <a:normAutofit/>
          </a:bodyPr>
          <a:lstStyle>
            <a:lvl1pPr lvl="0" rtl="0" algn="ctr">
              <a:spcBef>
                <a:spcPts val="0"/>
              </a:spcBef>
              <a:spcAft>
                <a:spcPts val="0"/>
              </a:spcAft>
              <a:buSzPts val="6600"/>
              <a:buNone/>
              <a:defRPr sz="6600"/>
            </a:lvl1pPr>
            <a:lvl2pPr lvl="1" rtl="0" algn="ctr">
              <a:spcBef>
                <a:spcPts val="0"/>
              </a:spcBef>
              <a:spcAft>
                <a:spcPts val="0"/>
              </a:spcAft>
              <a:buSzPts val="6600"/>
              <a:buNone/>
              <a:defRPr sz="6600"/>
            </a:lvl2pPr>
            <a:lvl3pPr lvl="2" rtl="0" algn="ctr">
              <a:spcBef>
                <a:spcPts val="0"/>
              </a:spcBef>
              <a:spcAft>
                <a:spcPts val="0"/>
              </a:spcAft>
              <a:buSzPts val="6600"/>
              <a:buNone/>
              <a:defRPr sz="6600"/>
            </a:lvl3pPr>
            <a:lvl4pPr lvl="3" rtl="0" algn="ctr">
              <a:spcBef>
                <a:spcPts val="0"/>
              </a:spcBef>
              <a:spcAft>
                <a:spcPts val="0"/>
              </a:spcAft>
              <a:buSzPts val="6600"/>
              <a:buNone/>
              <a:defRPr sz="6600"/>
            </a:lvl4pPr>
            <a:lvl5pPr lvl="4" rtl="0" algn="ctr">
              <a:spcBef>
                <a:spcPts val="0"/>
              </a:spcBef>
              <a:spcAft>
                <a:spcPts val="0"/>
              </a:spcAft>
              <a:buSzPts val="6600"/>
              <a:buNone/>
              <a:defRPr sz="6600"/>
            </a:lvl5pPr>
            <a:lvl6pPr lvl="5" rtl="0" algn="ctr">
              <a:spcBef>
                <a:spcPts val="0"/>
              </a:spcBef>
              <a:spcAft>
                <a:spcPts val="0"/>
              </a:spcAft>
              <a:buSzPts val="6600"/>
              <a:buNone/>
              <a:defRPr sz="6600"/>
            </a:lvl6pPr>
            <a:lvl7pPr lvl="6" rtl="0" algn="ctr">
              <a:spcBef>
                <a:spcPts val="0"/>
              </a:spcBef>
              <a:spcAft>
                <a:spcPts val="0"/>
              </a:spcAft>
              <a:buSzPts val="6600"/>
              <a:buNone/>
              <a:defRPr sz="6600"/>
            </a:lvl7pPr>
            <a:lvl8pPr lvl="7" rtl="0" algn="ctr">
              <a:spcBef>
                <a:spcPts val="0"/>
              </a:spcBef>
              <a:spcAft>
                <a:spcPts val="0"/>
              </a:spcAft>
              <a:buSzPts val="6600"/>
              <a:buNone/>
              <a:defRPr sz="6600"/>
            </a:lvl8pPr>
            <a:lvl9pPr lvl="8" rtl="0" algn="ctr">
              <a:spcBef>
                <a:spcPts val="0"/>
              </a:spcBef>
              <a:spcAft>
                <a:spcPts val="0"/>
              </a:spcAft>
              <a:buSzPts val="6600"/>
              <a:buNone/>
              <a:defRPr sz="6600"/>
            </a:lvl9pPr>
          </a:lstStyle>
          <a:p/>
        </p:txBody>
      </p:sp>
      <p:sp>
        <p:nvSpPr>
          <p:cNvPr id="218" name="Google Shape;218;p47"/>
          <p:cNvSpPr txBox="1"/>
          <p:nvPr>
            <p:ph idx="1" type="subTitle"/>
          </p:nvPr>
        </p:nvSpPr>
        <p:spPr>
          <a:xfrm>
            <a:off x="364468" y="4165643"/>
            <a:ext cx="9963000" cy="1164900"/>
          </a:xfrm>
          <a:prstGeom prst="rect">
            <a:avLst/>
          </a:prstGeom>
        </p:spPr>
        <p:txBody>
          <a:bodyPr anchorCtr="0" anchor="t" bIns="116050" lIns="116050" spcFirstLastPara="1" rIns="116050" wrap="square" tIns="116050">
            <a:normAutofit/>
          </a:bodyPr>
          <a:lstStyle>
            <a:lvl1pPr lvl="0" rtl="0" algn="ctr">
              <a:lnSpc>
                <a:spcPct val="100000"/>
              </a:lnSpc>
              <a:spcBef>
                <a:spcPts val="0"/>
              </a:spcBef>
              <a:spcAft>
                <a:spcPts val="0"/>
              </a:spcAft>
              <a:buSzPts val="3500"/>
              <a:buNone/>
              <a:defRPr sz="3500"/>
            </a:lvl1pPr>
            <a:lvl2pPr lvl="1" rtl="0" algn="ctr">
              <a:lnSpc>
                <a:spcPct val="100000"/>
              </a:lnSpc>
              <a:spcBef>
                <a:spcPts val="0"/>
              </a:spcBef>
              <a:spcAft>
                <a:spcPts val="0"/>
              </a:spcAft>
              <a:buSzPts val="3500"/>
              <a:buNone/>
              <a:defRPr sz="3500"/>
            </a:lvl2pPr>
            <a:lvl3pPr lvl="2" rtl="0" algn="ctr">
              <a:lnSpc>
                <a:spcPct val="100000"/>
              </a:lnSpc>
              <a:spcBef>
                <a:spcPts val="0"/>
              </a:spcBef>
              <a:spcAft>
                <a:spcPts val="0"/>
              </a:spcAft>
              <a:buSzPts val="3500"/>
              <a:buNone/>
              <a:defRPr sz="3500"/>
            </a:lvl3pPr>
            <a:lvl4pPr lvl="3" rtl="0" algn="ctr">
              <a:lnSpc>
                <a:spcPct val="100000"/>
              </a:lnSpc>
              <a:spcBef>
                <a:spcPts val="0"/>
              </a:spcBef>
              <a:spcAft>
                <a:spcPts val="0"/>
              </a:spcAft>
              <a:buSzPts val="3500"/>
              <a:buNone/>
              <a:defRPr sz="3500"/>
            </a:lvl4pPr>
            <a:lvl5pPr lvl="4" rtl="0" algn="ctr">
              <a:lnSpc>
                <a:spcPct val="100000"/>
              </a:lnSpc>
              <a:spcBef>
                <a:spcPts val="0"/>
              </a:spcBef>
              <a:spcAft>
                <a:spcPts val="0"/>
              </a:spcAft>
              <a:buSzPts val="3500"/>
              <a:buNone/>
              <a:defRPr sz="3500"/>
            </a:lvl5pPr>
            <a:lvl6pPr lvl="5" rtl="0" algn="ctr">
              <a:lnSpc>
                <a:spcPct val="100000"/>
              </a:lnSpc>
              <a:spcBef>
                <a:spcPts val="0"/>
              </a:spcBef>
              <a:spcAft>
                <a:spcPts val="0"/>
              </a:spcAft>
              <a:buSzPts val="3500"/>
              <a:buNone/>
              <a:defRPr sz="3500"/>
            </a:lvl6pPr>
            <a:lvl7pPr lvl="6" rtl="0" algn="ctr">
              <a:lnSpc>
                <a:spcPct val="100000"/>
              </a:lnSpc>
              <a:spcBef>
                <a:spcPts val="0"/>
              </a:spcBef>
              <a:spcAft>
                <a:spcPts val="0"/>
              </a:spcAft>
              <a:buSzPts val="3500"/>
              <a:buNone/>
              <a:defRPr sz="3500"/>
            </a:lvl7pPr>
            <a:lvl8pPr lvl="7" rtl="0" algn="ctr">
              <a:lnSpc>
                <a:spcPct val="100000"/>
              </a:lnSpc>
              <a:spcBef>
                <a:spcPts val="0"/>
              </a:spcBef>
              <a:spcAft>
                <a:spcPts val="0"/>
              </a:spcAft>
              <a:buSzPts val="3500"/>
              <a:buNone/>
              <a:defRPr sz="3500"/>
            </a:lvl8pPr>
            <a:lvl9pPr lvl="8" rtl="0" algn="ctr">
              <a:lnSpc>
                <a:spcPct val="100000"/>
              </a:lnSpc>
              <a:spcBef>
                <a:spcPts val="0"/>
              </a:spcBef>
              <a:spcAft>
                <a:spcPts val="0"/>
              </a:spcAft>
              <a:buSzPts val="3500"/>
              <a:buNone/>
              <a:defRPr sz="3500"/>
            </a:lvl9pPr>
          </a:lstStyle>
          <a:p/>
        </p:txBody>
      </p:sp>
      <p:sp>
        <p:nvSpPr>
          <p:cNvPr id="219" name="Google Shape;219;p47"/>
          <p:cNvSpPr txBox="1"/>
          <p:nvPr>
            <p:ph idx="12" type="sldNum"/>
          </p:nvPr>
        </p:nvSpPr>
        <p:spPr>
          <a:xfrm>
            <a:off x="9906772" y="6854072"/>
            <a:ext cx="641700" cy="578700"/>
          </a:xfrm>
          <a:prstGeom prst="rect">
            <a:avLst/>
          </a:prstGeom>
        </p:spPr>
        <p:txBody>
          <a:bodyPr anchorCtr="0" anchor="ctr" bIns="116050" lIns="116050" spcFirstLastPara="1" rIns="116050" wrap="square" tIns="1160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TITLE_AND_BODY_1">
    <p:spTree>
      <p:nvGrpSpPr>
        <p:cNvPr id="220" name="Shape 220"/>
        <p:cNvGrpSpPr/>
        <p:nvPr/>
      </p:nvGrpSpPr>
      <p:grpSpPr>
        <a:xfrm>
          <a:off x="0" y="0"/>
          <a:ext cx="0" cy="0"/>
          <a:chOff x="0" y="0"/>
          <a:chExt cx="0" cy="0"/>
        </a:xfrm>
      </p:grpSpPr>
      <p:sp>
        <p:nvSpPr>
          <p:cNvPr id="221" name="Google Shape;221;p48"/>
          <p:cNvSpPr txBox="1"/>
          <p:nvPr/>
        </p:nvSpPr>
        <p:spPr>
          <a:xfrm>
            <a:off x="685927" y="7204858"/>
            <a:ext cx="2080800" cy="116700"/>
          </a:xfrm>
          <a:prstGeom prst="rect">
            <a:avLst/>
          </a:prstGeom>
          <a:noFill/>
          <a:ln>
            <a:noFill/>
          </a:ln>
        </p:spPr>
        <p:txBody>
          <a:bodyPr anchorCtr="0" anchor="t" bIns="0" lIns="0" spcFirstLastPara="1" rIns="0" wrap="square" tIns="8975">
            <a:spAutoFit/>
          </a:bodyPr>
          <a:lstStyle/>
          <a:p>
            <a:pPr indent="0" lvl="0" marL="12700" rtl="0" algn="l">
              <a:lnSpc>
                <a:spcPct val="100000"/>
              </a:lnSpc>
              <a:spcBef>
                <a:spcPts val="0"/>
              </a:spcBef>
              <a:spcAft>
                <a:spcPts val="0"/>
              </a:spcAft>
              <a:buNone/>
            </a:pPr>
            <a:r>
              <a:rPr lang="en-US" sz="700">
                <a:solidFill>
                  <a:srgbClr val="003C5A"/>
                </a:solidFill>
                <a:latin typeface="Calibri"/>
                <a:ea typeface="Calibri"/>
                <a:cs typeface="Calibri"/>
                <a:sym typeface="Calibri"/>
              </a:rPr>
              <a:t>GET 4 Youth | Pilot Package</a:t>
            </a:r>
            <a:endParaRPr sz="700">
              <a:latin typeface="Calibri"/>
              <a:ea typeface="Calibri"/>
              <a:cs typeface="Calibri"/>
              <a:sym typeface="Calibri"/>
            </a:endParaRPr>
          </a:p>
        </p:txBody>
      </p:sp>
      <p:sp>
        <p:nvSpPr>
          <p:cNvPr id="222" name="Google Shape;222;p48"/>
          <p:cNvSpPr txBox="1"/>
          <p:nvPr/>
        </p:nvSpPr>
        <p:spPr>
          <a:xfrm>
            <a:off x="8104740" y="7214969"/>
            <a:ext cx="1897800" cy="116700"/>
          </a:xfrm>
          <a:prstGeom prst="rect">
            <a:avLst/>
          </a:prstGeom>
          <a:noFill/>
          <a:ln>
            <a:noFill/>
          </a:ln>
        </p:spPr>
        <p:txBody>
          <a:bodyPr anchorCtr="0" anchor="t" bIns="0" lIns="0" spcFirstLastPara="1" rIns="0" wrap="square" tIns="8975">
            <a:spAutoFit/>
          </a:bodyPr>
          <a:lstStyle/>
          <a:p>
            <a:pPr indent="0" lvl="0" marL="12700" rtl="0" algn="r">
              <a:lnSpc>
                <a:spcPct val="100000"/>
              </a:lnSpc>
              <a:spcBef>
                <a:spcPts val="0"/>
              </a:spcBef>
              <a:spcAft>
                <a:spcPts val="0"/>
              </a:spcAft>
              <a:buNone/>
            </a:pPr>
            <a:r>
              <a:rPr lang="en-US" sz="700">
                <a:solidFill>
                  <a:srgbClr val="003C5A"/>
                </a:solidFill>
                <a:latin typeface="Calibri"/>
                <a:ea typeface="Calibri"/>
                <a:cs typeface="Calibri"/>
                <a:sym typeface="Calibri"/>
              </a:rPr>
              <a:t>INTRODUCTION</a:t>
            </a:r>
            <a:endParaRPr sz="700">
              <a:latin typeface="Calibri"/>
              <a:ea typeface="Calibri"/>
              <a:cs typeface="Calibri"/>
              <a:sym typeface="Calibri"/>
            </a:endParaRPr>
          </a:p>
        </p:txBody>
      </p:sp>
      <p:sp>
        <p:nvSpPr>
          <p:cNvPr id="223" name="Google Shape;223;p48"/>
          <p:cNvSpPr txBox="1"/>
          <p:nvPr>
            <p:ph idx="12" type="sldNum"/>
          </p:nvPr>
        </p:nvSpPr>
        <p:spPr>
          <a:xfrm>
            <a:off x="10060501" y="7124191"/>
            <a:ext cx="641700" cy="297300"/>
          </a:xfrm>
          <a:prstGeom prst="rect">
            <a:avLst/>
          </a:prstGeom>
        </p:spPr>
        <p:txBody>
          <a:bodyPr anchorCtr="0" anchor="ctr" bIns="116050" lIns="116050" spcFirstLastPara="1" rIns="116050" wrap="square" tIns="116050">
            <a:noAutofit/>
          </a:bodyPr>
          <a:lstStyle>
            <a:lvl1pPr indent="0" lvl="0" marL="12700" marR="0" rtl="0" algn="l">
              <a:lnSpc>
                <a:spcPct val="100000"/>
              </a:lnSpc>
              <a:spcBef>
                <a:spcPts val="0"/>
              </a:spcBef>
              <a:spcAft>
                <a:spcPts val="0"/>
              </a:spcAft>
              <a:buNone/>
              <a:defRPr sz="700">
                <a:solidFill>
                  <a:srgbClr val="003C5A"/>
                </a:solidFill>
                <a:latin typeface="Calibri"/>
                <a:ea typeface="Calibri"/>
                <a:cs typeface="Calibri"/>
                <a:sym typeface="Calibri"/>
              </a:defRPr>
            </a:lvl1pPr>
            <a:lvl2pPr indent="0" lvl="1" marL="12700" marR="0" rtl="0" algn="l">
              <a:lnSpc>
                <a:spcPct val="100000"/>
              </a:lnSpc>
              <a:spcBef>
                <a:spcPts val="0"/>
              </a:spcBef>
              <a:spcAft>
                <a:spcPts val="0"/>
              </a:spcAft>
              <a:buNone/>
              <a:defRPr sz="700">
                <a:solidFill>
                  <a:srgbClr val="003C5A"/>
                </a:solidFill>
                <a:latin typeface="Calibri"/>
                <a:ea typeface="Calibri"/>
                <a:cs typeface="Calibri"/>
                <a:sym typeface="Calibri"/>
              </a:defRPr>
            </a:lvl2pPr>
            <a:lvl3pPr indent="0" lvl="2" marL="12700" marR="0" rtl="0" algn="l">
              <a:lnSpc>
                <a:spcPct val="100000"/>
              </a:lnSpc>
              <a:spcBef>
                <a:spcPts val="0"/>
              </a:spcBef>
              <a:spcAft>
                <a:spcPts val="0"/>
              </a:spcAft>
              <a:buNone/>
              <a:defRPr sz="700">
                <a:solidFill>
                  <a:srgbClr val="003C5A"/>
                </a:solidFill>
                <a:latin typeface="Calibri"/>
                <a:ea typeface="Calibri"/>
                <a:cs typeface="Calibri"/>
                <a:sym typeface="Calibri"/>
              </a:defRPr>
            </a:lvl3pPr>
            <a:lvl4pPr indent="0" lvl="3" marL="12700" marR="0" rtl="0" algn="l">
              <a:lnSpc>
                <a:spcPct val="100000"/>
              </a:lnSpc>
              <a:spcBef>
                <a:spcPts val="0"/>
              </a:spcBef>
              <a:spcAft>
                <a:spcPts val="0"/>
              </a:spcAft>
              <a:buNone/>
              <a:defRPr sz="700">
                <a:solidFill>
                  <a:srgbClr val="003C5A"/>
                </a:solidFill>
                <a:latin typeface="Calibri"/>
                <a:ea typeface="Calibri"/>
                <a:cs typeface="Calibri"/>
                <a:sym typeface="Calibri"/>
              </a:defRPr>
            </a:lvl4pPr>
            <a:lvl5pPr indent="0" lvl="4" marL="12700" marR="0" rtl="0" algn="l">
              <a:lnSpc>
                <a:spcPct val="100000"/>
              </a:lnSpc>
              <a:spcBef>
                <a:spcPts val="0"/>
              </a:spcBef>
              <a:spcAft>
                <a:spcPts val="0"/>
              </a:spcAft>
              <a:buNone/>
              <a:defRPr sz="700">
                <a:solidFill>
                  <a:srgbClr val="003C5A"/>
                </a:solidFill>
                <a:latin typeface="Calibri"/>
                <a:ea typeface="Calibri"/>
                <a:cs typeface="Calibri"/>
                <a:sym typeface="Calibri"/>
              </a:defRPr>
            </a:lvl5pPr>
            <a:lvl6pPr indent="0" lvl="5" marL="12700" marR="0" rtl="0" algn="l">
              <a:lnSpc>
                <a:spcPct val="100000"/>
              </a:lnSpc>
              <a:spcBef>
                <a:spcPts val="0"/>
              </a:spcBef>
              <a:spcAft>
                <a:spcPts val="0"/>
              </a:spcAft>
              <a:buNone/>
              <a:defRPr sz="700">
                <a:solidFill>
                  <a:srgbClr val="003C5A"/>
                </a:solidFill>
                <a:latin typeface="Calibri"/>
                <a:ea typeface="Calibri"/>
                <a:cs typeface="Calibri"/>
                <a:sym typeface="Calibri"/>
              </a:defRPr>
            </a:lvl6pPr>
            <a:lvl7pPr indent="0" lvl="6" marL="12700" marR="0" rtl="0" algn="l">
              <a:lnSpc>
                <a:spcPct val="100000"/>
              </a:lnSpc>
              <a:spcBef>
                <a:spcPts val="0"/>
              </a:spcBef>
              <a:spcAft>
                <a:spcPts val="0"/>
              </a:spcAft>
              <a:buNone/>
              <a:defRPr sz="700">
                <a:solidFill>
                  <a:srgbClr val="003C5A"/>
                </a:solidFill>
                <a:latin typeface="Calibri"/>
                <a:ea typeface="Calibri"/>
                <a:cs typeface="Calibri"/>
                <a:sym typeface="Calibri"/>
              </a:defRPr>
            </a:lvl7pPr>
            <a:lvl8pPr indent="0" lvl="7" marL="12700" marR="0" rtl="0" algn="l">
              <a:lnSpc>
                <a:spcPct val="100000"/>
              </a:lnSpc>
              <a:spcBef>
                <a:spcPts val="0"/>
              </a:spcBef>
              <a:spcAft>
                <a:spcPts val="0"/>
              </a:spcAft>
              <a:buNone/>
              <a:defRPr sz="700">
                <a:solidFill>
                  <a:srgbClr val="003C5A"/>
                </a:solidFill>
                <a:latin typeface="Calibri"/>
                <a:ea typeface="Calibri"/>
                <a:cs typeface="Calibri"/>
                <a:sym typeface="Calibri"/>
              </a:defRPr>
            </a:lvl8pPr>
            <a:lvl9pPr indent="0" lvl="8" marL="12700" marR="0" rtl="0" algn="l">
              <a:lnSpc>
                <a:spcPct val="100000"/>
              </a:lnSpc>
              <a:spcBef>
                <a:spcPts val="0"/>
              </a:spcBef>
              <a:spcAft>
                <a:spcPts val="0"/>
              </a:spcAft>
              <a:buNone/>
              <a:defRPr sz="700">
                <a:solidFill>
                  <a:srgbClr val="003C5A"/>
                </a:solidFill>
                <a:latin typeface="Calibri"/>
                <a:ea typeface="Calibri"/>
                <a:cs typeface="Calibri"/>
                <a:sym typeface="Calibri"/>
              </a:defRPr>
            </a:lvl9pPr>
          </a:lstStyle>
          <a:p>
            <a:pPr indent="0" lvl="0" marL="12700" rtl="0" algn="l">
              <a:spcBef>
                <a:spcPts val="0"/>
              </a:spcBef>
              <a:spcAft>
                <a:spcPts val="0"/>
              </a:spcAft>
              <a:buNone/>
            </a:pPr>
            <a:fld id="{00000000-1234-1234-1234-123412341234}" type="slidenum">
              <a:rPr lang="en-US"/>
              <a:t>‹#›</a:t>
            </a:fld>
            <a:endParaRPr>
              <a:solidFill>
                <a:schemeClr val="dk2"/>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c Summary">
  <p:cSld name="TITLE_AND_BODY_1_3">
    <p:spTree>
      <p:nvGrpSpPr>
        <p:cNvPr id="224" name="Shape 224"/>
        <p:cNvGrpSpPr/>
        <p:nvPr/>
      </p:nvGrpSpPr>
      <p:grpSpPr>
        <a:xfrm>
          <a:off x="0" y="0"/>
          <a:ext cx="0" cy="0"/>
          <a:chOff x="0" y="0"/>
          <a:chExt cx="0" cy="0"/>
        </a:xfrm>
      </p:grpSpPr>
      <p:sp>
        <p:nvSpPr>
          <p:cNvPr id="225" name="Google Shape;225;p49"/>
          <p:cNvSpPr txBox="1"/>
          <p:nvPr/>
        </p:nvSpPr>
        <p:spPr>
          <a:xfrm>
            <a:off x="685927" y="7204858"/>
            <a:ext cx="2080800" cy="116700"/>
          </a:xfrm>
          <a:prstGeom prst="rect">
            <a:avLst/>
          </a:prstGeom>
          <a:noFill/>
          <a:ln>
            <a:noFill/>
          </a:ln>
        </p:spPr>
        <p:txBody>
          <a:bodyPr anchorCtr="0" anchor="t" bIns="0" lIns="0" spcFirstLastPara="1" rIns="0" wrap="square" tIns="8975">
            <a:spAutoFit/>
          </a:bodyPr>
          <a:lstStyle/>
          <a:p>
            <a:pPr indent="0" lvl="0" marL="12700" rtl="0" algn="l">
              <a:lnSpc>
                <a:spcPct val="100000"/>
              </a:lnSpc>
              <a:spcBef>
                <a:spcPts val="0"/>
              </a:spcBef>
              <a:spcAft>
                <a:spcPts val="0"/>
              </a:spcAft>
              <a:buNone/>
            </a:pPr>
            <a:r>
              <a:rPr lang="en-US" sz="700">
                <a:solidFill>
                  <a:srgbClr val="003C5A"/>
                </a:solidFill>
                <a:latin typeface="Calibri"/>
                <a:ea typeface="Calibri"/>
                <a:cs typeface="Calibri"/>
                <a:sym typeface="Calibri"/>
              </a:rPr>
              <a:t>GET 4 Youth | Pilot Package</a:t>
            </a:r>
            <a:endParaRPr sz="700">
              <a:latin typeface="Calibri"/>
              <a:ea typeface="Calibri"/>
              <a:cs typeface="Calibri"/>
              <a:sym typeface="Calibri"/>
            </a:endParaRPr>
          </a:p>
        </p:txBody>
      </p:sp>
      <p:sp>
        <p:nvSpPr>
          <p:cNvPr id="226" name="Google Shape;226;p49"/>
          <p:cNvSpPr txBox="1"/>
          <p:nvPr/>
        </p:nvSpPr>
        <p:spPr>
          <a:xfrm>
            <a:off x="8104740" y="7214969"/>
            <a:ext cx="1897800" cy="116700"/>
          </a:xfrm>
          <a:prstGeom prst="rect">
            <a:avLst/>
          </a:prstGeom>
          <a:noFill/>
          <a:ln>
            <a:noFill/>
          </a:ln>
        </p:spPr>
        <p:txBody>
          <a:bodyPr anchorCtr="0" anchor="t" bIns="0" lIns="0" spcFirstLastPara="1" rIns="0" wrap="square" tIns="8975">
            <a:spAutoFit/>
          </a:bodyPr>
          <a:lstStyle/>
          <a:p>
            <a:pPr indent="0" lvl="0" marL="12700" rtl="0" algn="r">
              <a:lnSpc>
                <a:spcPct val="100000"/>
              </a:lnSpc>
              <a:spcBef>
                <a:spcPts val="0"/>
              </a:spcBef>
              <a:spcAft>
                <a:spcPts val="0"/>
              </a:spcAft>
              <a:buNone/>
            </a:pPr>
            <a:r>
              <a:rPr lang="en-US" sz="700">
                <a:solidFill>
                  <a:srgbClr val="003C5A"/>
                </a:solidFill>
                <a:latin typeface="Calibri"/>
                <a:ea typeface="Calibri"/>
                <a:cs typeface="Calibri"/>
                <a:sym typeface="Calibri"/>
              </a:rPr>
              <a:t>EXECUTIVE SUMMARY</a:t>
            </a:r>
            <a:endParaRPr sz="700">
              <a:latin typeface="Calibri"/>
              <a:ea typeface="Calibri"/>
              <a:cs typeface="Calibri"/>
              <a:sym typeface="Calibri"/>
            </a:endParaRPr>
          </a:p>
        </p:txBody>
      </p:sp>
      <p:sp>
        <p:nvSpPr>
          <p:cNvPr id="227" name="Google Shape;227;p49"/>
          <p:cNvSpPr txBox="1"/>
          <p:nvPr>
            <p:ph idx="12" type="sldNum"/>
          </p:nvPr>
        </p:nvSpPr>
        <p:spPr>
          <a:xfrm>
            <a:off x="10060501" y="7124191"/>
            <a:ext cx="641700" cy="297300"/>
          </a:xfrm>
          <a:prstGeom prst="rect">
            <a:avLst/>
          </a:prstGeom>
        </p:spPr>
        <p:txBody>
          <a:bodyPr anchorCtr="0" anchor="ctr" bIns="116050" lIns="116050" spcFirstLastPara="1" rIns="116050" wrap="square" tIns="116050">
            <a:noAutofit/>
          </a:bodyPr>
          <a:lstStyle>
            <a:lvl1pPr indent="0" lvl="0" marL="12700" marR="0" rtl="0" algn="l">
              <a:lnSpc>
                <a:spcPct val="100000"/>
              </a:lnSpc>
              <a:spcBef>
                <a:spcPts val="0"/>
              </a:spcBef>
              <a:spcAft>
                <a:spcPts val="0"/>
              </a:spcAft>
              <a:buNone/>
              <a:defRPr sz="700">
                <a:solidFill>
                  <a:srgbClr val="003C5A"/>
                </a:solidFill>
                <a:latin typeface="Calibri"/>
                <a:ea typeface="Calibri"/>
                <a:cs typeface="Calibri"/>
                <a:sym typeface="Calibri"/>
              </a:defRPr>
            </a:lvl1pPr>
            <a:lvl2pPr indent="0" lvl="1" marL="12700" marR="0" rtl="0" algn="l">
              <a:lnSpc>
                <a:spcPct val="100000"/>
              </a:lnSpc>
              <a:spcBef>
                <a:spcPts val="0"/>
              </a:spcBef>
              <a:spcAft>
                <a:spcPts val="0"/>
              </a:spcAft>
              <a:buNone/>
              <a:defRPr sz="700">
                <a:solidFill>
                  <a:srgbClr val="003C5A"/>
                </a:solidFill>
                <a:latin typeface="Calibri"/>
                <a:ea typeface="Calibri"/>
                <a:cs typeface="Calibri"/>
                <a:sym typeface="Calibri"/>
              </a:defRPr>
            </a:lvl2pPr>
            <a:lvl3pPr indent="0" lvl="2" marL="12700" marR="0" rtl="0" algn="l">
              <a:lnSpc>
                <a:spcPct val="100000"/>
              </a:lnSpc>
              <a:spcBef>
                <a:spcPts val="0"/>
              </a:spcBef>
              <a:spcAft>
                <a:spcPts val="0"/>
              </a:spcAft>
              <a:buNone/>
              <a:defRPr sz="700">
                <a:solidFill>
                  <a:srgbClr val="003C5A"/>
                </a:solidFill>
                <a:latin typeface="Calibri"/>
                <a:ea typeface="Calibri"/>
                <a:cs typeface="Calibri"/>
                <a:sym typeface="Calibri"/>
              </a:defRPr>
            </a:lvl3pPr>
            <a:lvl4pPr indent="0" lvl="3" marL="12700" marR="0" rtl="0" algn="l">
              <a:lnSpc>
                <a:spcPct val="100000"/>
              </a:lnSpc>
              <a:spcBef>
                <a:spcPts val="0"/>
              </a:spcBef>
              <a:spcAft>
                <a:spcPts val="0"/>
              </a:spcAft>
              <a:buNone/>
              <a:defRPr sz="700">
                <a:solidFill>
                  <a:srgbClr val="003C5A"/>
                </a:solidFill>
                <a:latin typeface="Calibri"/>
                <a:ea typeface="Calibri"/>
                <a:cs typeface="Calibri"/>
                <a:sym typeface="Calibri"/>
              </a:defRPr>
            </a:lvl4pPr>
            <a:lvl5pPr indent="0" lvl="4" marL="12700" marR="0" rtl="0" algn="l">
              <a:lnSpc>
                <a:spcPct val="100000"/>
              </a:lnSpc>
              <a:spcBef>
                <a:spcPts val="0"/>
              </a:spcBef>
              <a:spcAft>
                <a:spcPts val="0"/>
              </a:spcAft>
              <a:buNone/>
              <a:defRPr sz="700">
                <a:solidFill>
                  <a:srgbClr val="003C5A"/>
                </a:solidFill>
                <a:latin typeface="Calibri"/>
                <a:ea typeface="Calibri"/>
                <a:cs typeface="Calibri"/>
                <a:sym typeface="Calibri"/>
              </a:defRPr>
            </a:lvl5pPr>
            <a:lvl6pPr indent="0" lvl="5" marL="12700" marR="0" rtl="0" algn="l">
              <a:lnSpc>
                <a:spcPct val="100000"/>
              </a:lnSpc>
              <a:spcBef>
                <a:spcPts val="0"/>
              </a:spcBef>
              <a:spcAft>
                <a:spcPts val="0"/>
              </a:spcAft>
              <a:buNone/>
              <a:defRPr sz="700">
                <a:solidFill>
                  <a:srgbClr val="003C5A"/>
                </a:solidFill>
                <a:latin typeface="Calibri"/>
                <a:ea typeface="Calibri"/>
                <a:cs typeface="Calibri"/>
                <a:sym typeface="Calibri"/>
              </a:defRPr>
            </a:lvl6pPr>
            <a:lvl7pPr indent="0" lvl="6" marL="12700" marR="0" rtl="0" algn="l">
              <a:lnSpc>
                <a:spcPct val="100000"/>
              </a:lnSpc>
              <a:spcBef>
                <a:spcPts val="0"/>
              </a:spcBef>
              <a:spcAft>
                <a:spcPts val="0"/>
              </a:spcAft>
              <a:buNone/>
              <a:defRPr sz="700">
                <a:solidFill>
                  <a:srgbClr val="003C5A"/>
                </a:solidFill>
                <a:latin typeface="Calibri"/>
                <a:ea typeface="Calibri"/>
                <a:cs typeface="Calibri"/>
                <a:sym typeface="Calibri"/>
              </a:defRPr>
            </a:lvl7pPr>
            <a:lvl8pPr indent="0" lvl="7" marL="12700" marR="0" rtl="0" algn="l">
              <a:lnSpc>
                <a:spcPct val="100000"/>
              </a:lnSpc>
              <a:spcBef>
                <a:spcPts val="0"/>
              </a:spcBef>
              <a:spcAft>
                <a:spcPts val="0"/>
              </a:spcAft>
              <a:buNone/>
              <a:defRPr sz="700">
                <a:solidFill>
                  <a:srgbClr val="003C5A"/>
                </a:solidFill>
                <a:latin typeface="Calibri"/>
                <a:ea typeface="Calibri"/>
                <a:cs typeface="Calibri"/>
                <a:sym typeface="Calibri"/>
              </a:defRPr>
            </a:lvl8pPr>
            <a:lvl9pPr indent="0" lvl="8" marL="12700" marR="0" rtl="0" algn="l">
              <a:lnSpc>
                <a:spcPct val="100000"/>
              </a:lnSpc>
              <a:spcBef>
                <a:spcPts val="0"/>
              </a:spcBef>
              <a:spcAft>
                <a:spcPts val="0"/>
              </a:spcAft>
              <a:buNone/>
              <a:defRPr sz="700">
                <a:solidFill>
                  <a:srgbClr val="003C5A"/>
                </a:solidFill>
                <a:latin typeface="Calibri"/>
                <a:ea typeface="Calibri"/>
                <a:cs typeface="Calibri"/>
                <a:sym typeface="Calibri"/>
              </a:defRPr>
            </a:lvl9pPr>
          </a:lstStyle>
          <a:p>
            <a:pPr indent="0" lvl="0" marL="12700" rtl="0" algn="l">
              <a:spcBef>
                <a:spcPts val="0"/>
              </a:spcBef>
              <a:spcAft>
                <a:spcPts val="0"/>
              </a:spcAft>
              <a:buNone/>
            </a:pPr>
            <a:fld id="{00000000-1234-1234-1234-123412341234}" type="slidenum">
              <a:rPr lang="en-US"/>
              <a:t>‹#›</a:t>
            </a:fld>
            <a:endParaRPr>
              <a:solidFill>
                <a:schemeClr val="dk2"/>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valuation Plan">
  <p:cSld name="TITLE_AND_BODY_1_3_1">
    <p:spTree>
      <p:nvGrpSpPr>
        <p:cNvPr id="228" name="Shape 228"/>
        <p:cNvGrpSpPr/>
        <p:nvPr/>
      </p:nvGrpSpPr>
      <p:grpSpPr>
        <a:xfrm>
          <a:off x="0" y="0"/>
          <a:ext cx="0" cy="0"/>
          <a:chOff x="0" y="0"/>
          <a:chExt cx="0" cy="0"/>
        </a:xfrm>
      </p:grpSpPr>
      <p:sp>
        <p:nvSpPr>
          <p:cNvPr id="229" name="Google Shape;229;p50"/>
          <p:cNvSpPr txBox="1"/>
          <p:nvPr/>
        </p:nvSpPr>
        <p:spPr>
          <a:xfrm>
            <a:off x="685927" y="7204858"/>
            <a:ext cx="2080800" cy="116700"/>
          </a:xfrm>
          <a:prstGeom prst="rect">
            <a:avLst/>
          </a:prstGeom>
          <a:noFill/>
          <a:ln>
            <a:noFill/>
          </a:ln>
        </p:spPr>
        <p:txBody>
          <a:bodyPr anchorCtr="0" anchor="t" bIns="0" lIns="0" spcFirstLastPara="1" rIns="0" wrap="square" tIns="8975">
            <a:spAutoFit/>
          </a:bodyPr>
          <a:lstStyle/>
          <a:p>
            <a:pPr indent="0" lvl="0" marL="12700" rtl="0" algn="l">
              <a:lnSpc>
                <a:spcPct val="100000"/>
              </a:lnSpc>
              <a:spcBef>
                <a:spcPts val="0"/>
              </a:spcBef>
              <a:spcAft>
                <a:spcPts val="0"/>
              </a:spcAft>
              <a:buNone/>
            </a:pPr>
            <a:r>
              <a:rPr lang="en-US" sz="700">
                <a:solidFill>
                  <a:srgbClr val="003C5A"/>
                </a:solidFill>
                <a:latin typeface="Calibri"/>
                <a:ea typeface="Calibri"/>
                <a:cs typeface="Calibri"/>
                <a:sym typeface="Calibri"/>
              </a:rPr>
              <a:t>GET 4 Youth | Pilot Package</a:t>
            </a:r>
            <a:endParaRPr sz="700">
              <a:latin typeface="Calibri"/>
              <a:ea typeface="Calibri"/>
              <a:cs typeface="Calibri"/>
              <a:sym typeface="Calibri"/>
            </a:endParaRPr>
          </a:p>
        </p:txBody>
      </p:sp>
      <p:sp>
        <p:nvSpPr>
          <p:cNvPr id="230" name="Google Shape;230;p50"/>
          <p:cNvSpPr txBox="1"/>
          <p:nvPr/>
        </p:nvSpPr>
        <p:spPr>
          <a:xfrm>
            <a:off x="8104740" y="7214969"/>
            <a:ext cx="1897800" cy="116700"/>
          </a:xfrm>
          <a:prstGeom prst="rect">
            <a:avLst/>
          </a:prstGeom>
          <a:noFill/>
          <a:ln>
            <a:noFill/>
          </a:ln>
        </p:spPr>
        <p:txBody>
          <a:bodyPr anchorCtr="0" anchor="t" bIns="0" lIns="0" spcFirstLastPara="1" rIns="0" wrap="square" tIns="8975">
            <a:spAutoFit/>
          </a:bodyPr>
          <a:lstStyle/>
          <a:p>
            <a:pPr indent="0" lvl="0" marL="12700" rtl="0" algn="r">
              <a:lnSpc>
                <a:spcPct val="100000"/>
              </a:lnSpc>
              <a:spcBef>
                <a:spcPts val="0"/>
              </a:spcBef>
              <a:spcAft>
                <a:spcPts val="0"/>
              </a:spcAft>
              <a:buNone/>
            </a:pPr>
            <a:r>
              <a:rPr lang="en-US" sz="700">
                <a:solidFill>
                  <a:srgbClr val="003C5A"/>
                </a:solidFill>
                <a:latin typeface="Calibri"/>
                <a:ea typeface="Calibri"/>
                <a:cs typeface="Calibri"/>
                <a:sym typeface="Calibri"/>
              </a:rPr>
              <a:t>EVALUATION PLAN</a:t>
            </a:r>
            <a:endParaRPr sz="700">
              <a:latin typeface="Calibri"/>
              <a:ea typeface="Calibri"/>
              <a:cs typeface="Calibri"/>
              <a:sym typeface="Calibri"/>
            </a:endParaRPr>
          </a:p>
        </p:txBody>
      </p:sp>
      <p:sp>
        <p:nvSpPr>
          <p:cNvPr id="231" name="Google Shape;231;p50"/>
          <p:cNvSpPr txBox="1"/>
          <p:nvPr>
            <p:ph idx="12" type="sldNum"/>
          </p:nvPr>
        </p:nvSpPr>
        <p:spPr>
          <a:xfrm>
            <a:off x="10060501" y="7124191"/>
            <a:ext cx="641700" cy="297300"/>
          </a:xfrm>
          <a:prstGeom prst="rect">
            <a:avLst/>
          </a:prstGeom>
        </p:spPr>
        <p:txBody>
          <a:bodyPr anchorCtr="0" anchor="ctr" bIns="116050" lIns="116050" spcFirstLastPara="1" rIns="116050" wrap="square" tIns="116050">
            <a:noAutofit/>
          </a:bodyPr>
          <a:lstStyle>
            <a:lvl1pPr indent="0" lvl="0" marL="12700" marR="0" rtl="0" algn="l">
              <a:lnSpc>
                <a:spcPct val="100000"/>
              </a:lnSpc>
              <a:spcBef>
                <a:spcPts val="0"/>
              </a:spcBef>
              <a:spcAft>
                <a:spcPts val="0"/>
              </a:spcAft>
              <a:buNone/>
              <a:defRPr sz="700">
                <a:solidFill>
                  <a:srgbClr val="003C5A"/>
                </a:solidFill>
                <a:latin typeface="Calibri"/>
                <a:ea typeface="Calibri"/>
                <a:cs typeface="Calibri"/>
                <a:sym typeface="Calibri"/>
              </a:defRPr>
            </a:lvl1pPr>
            <a:lvl2pPr indent="0" lvl="1" marL="12700" marR="0" rtl="0" algn="l">
              <a:lnSpc>
                <a:spcPct val="100000"/>
              </a:lnSpc>
              <a:spcBef>
                <a:spcPts val="0"/>
              </a:spcBef>
              <a:spcAft>
                <a:spcPts val="0"/>
              </a:spcAft>
              <a:buNone/>
              <a:defRPr sz="700">
                <a:solidFill>
                  <a:srgbClr val="003C5A"/>
                </a:solidFill>
                <a:latin typeface="Calibri"/>
                <a:ea typeface="Calibri"/>
                <a:cs typeface="Calibri"/>
                <a:sym typeface="Calibri"/>
              </a:defRPr>
            </a:lvl2pPr>
            <a:lvl3pPr indent="0" lvl="2" marL="12700" marR="0" rtl="0" algn="l">
              <a:lnSpc>
                <a:spcPct val="100000"/>
              </a:lnSpc>
              <a:spcBef>
                <a:spcPts val="0"/>
              </a:spcBef>
              <a:spcAft>
                <a:spcPts val="0"/>
              </a:spcAft>
              <a:buNone/>
              <a:defRPr sz="700">
                <a:solidFill>
                  <a:srgbClr val="003C5A"/>
                </a:solidFill>
                <a:latin typeface="Calibri"/>
                <a:ea typeface="Calibri"/>
                <a:cs typeface="Calibri"/>
                <a:sym typeface="Calibri"/>
              </a:defRPr>
            </a:lvl3pPr>
            <a:lvl4pPr indent="0" lvl="3" marL="12700" marR="0" rtl="0" algn="l">
              <a:lnSpc>
                <a:spcPct val="100000"/>
              </a:lnSpc>
              <a:spcBef>
                <a:spcPts val="0"/>
              </a:spcBef>
              <a:spcAft>
                <a:spcPts val="0"/>
              </a:spcAft>
              <a:buNone/>
              <a:defRPr sz="700">
                <a:solidFill>
                  <a:srgbClr val="003C5A"/>
                </a:solidFill>
                <a:latin typeface="Calibri"/>
                <a:ea typeface="Calibri"/>
                <a:cs typeface="Calibri"/>
                <a:sym typeface="Calibri"/>
              </a:defRPr>
            </a:lvl4pPr>
            <a:lvl5pPr indent="0" lvl="4" marL="12700" marR="0" rtl="0" algn="l">
              <a:lnSpc>
                <a:spcPct val="100000"/>
              </a:lnSpc>
              <a:spcBef>
                <a:spcPts val="0"/>
              </a:spcBef>
              <a:spcAft>
                <a:spcPts val="0"/>
              </a:spcAft>
              <a:buNone/>
              <a:defRPr sz="700">
                <a:solidFill>
                  <a:srgbClr val="003C5A"/>
                </a:solidFill>
                <a:latin typeface="Calibri"/>
                <a:ea typeface="Calibri"/>
                <a:cs typeface="Calibri"/>
                <a:sym typeface="Calibri"/>
              </a:defRPr>
            </a:lvl5pPr>
            <a:lvl6pPr indent="0" lvl="5" marL="12700" marR="0" rtl="0" algn="l">
              <a:lnSpc>
                <a:spcPct val="100000"/>
              </a:lnSpc>
              <a:spcBef>
                <a:spcPts val="0"/>
              </a:spcBef>
              <a:spcAft>
                <a:spcPts val="0"/>
              </a:spcAft>
              <a:buNone/>
              <a:defRPr sz="700">
                <a:solidFill>
                  <a:srgbClr val="003C5A"/>
                </a:solidFill>
                <a:latin typeface="Calibri"/>
                <a:ea typeface="Calibri"/>
                <a:cs typeface="Calibri"/>
                <a:sym typeface="Calibri"/>
              </a:defRPr>
            </a:lvl6pPr>
            <a:lvl7pPr indent="0" lvl="6" marL="12700" marR="0" rtl="0" algn="l">
              <a:lnSpc>
                <a:spcPct val="100000"/>
              </a:lnSpc>
              <a:spcBef>
                <a:spcPts val="0"/>
              </a:spcBef>
              <a:spcAft>
                <a:spcPts val="0"/>
              </a:spcAft>
              <a:buNone/>
              <a:defRPr sz="700">
                <a:solidFill>
                  <a:srgbClr val="003C5A"/>
                </a:solidFill>
                <a:latin typeface="Calibri"/>
                <a:ea typeface="Calibri"/>
                <a:cs typeface="Calibri"/>
                <a:sym typeface="Calibri"/>
              </a:defRPr>
            </a:lvl7pPr>
            <a:lvl8pPr indent="0" lvl="7" marL="12700" marR="0" rtl="0" algn="l">
              <a:lnSpc>
                <a:spcPct val="100000"/>
              </a:lnSpc>
              <a:spcBef>
                <a:spcPts val="0"/>
              </a:spcBef>
              <a:spcAft>
                <a:spcPts val="0"/>
              </a:spcAft>
              <a:buNone/>
              <a:defRPr sz="700">
                <a:solidFill>
                  <a:srgbClr val="003C5A"/>
                </a:solidFill>
                <a:latin typeface="Calibri"/>
                <a:ea typeface="Calibri"/>
                <a:cs typeface="Calibri"/>
                <a:sym typeface="Calibri"/>
              </a:defRPr>
            </a:lvl8pPr>
            <a:lvl9pPr indent="0" lvl="8" marL="12700" marR="0" rtl="0" algn="l">
              <a:lnSpc>
                <a:spcPct val="100000"/>
              </a:lnSpc>
              <a:spcBef>
                <a:spcPts val="0"/>
              </a:spcBef>
              <a:spcAft>
                <a:spcPts val="0"/>
              </a:spcAft>
              <a:buNone/>
              <a:defRPr sz="700">
                <a:solidFill>
                  <a:srgbClr val="003C5A"/>
                </a:solidFill>
                <a:latin typeface="Calibri"/>
                <a:ea typeface="Calibri"/>
                <a:cs typeface="Calibri"/>
                <a:sym typeface="Calibri"/>
              </a:defRPr>
            </a:lvl9pPr>
          </a:lstStyle>
          <a:p>
            <a:pPr indent="0" lvl="0" marL="12700" rtl="0" algn="l">
              <a:spcBef>
                <a:spcPts val="0"/>
              </a:spcBef>
              <a:spcAft>
                <a:spcPts val="0"/>
              </a:spcAft>
              <a:buNone/>
            </a:pPr>
            <a:fld id="{00000000-1234-1234-1234-123412341234}" type="slidenum">
              <a:rPr lang="en-US"/>
              <a:t>‹#›</a:t>
            </a:fld>
            <a:endParaRPr>
              <a:solidFill>
                <a:schemeClr val="dk2"/>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SF">
  <p:cSld name="TITLE_AND_BODY_1_1">
    <p:spTree>
      <p:nvGrpSpPr>
        <p:cNvPr id="232" name="Shape 232"/>
        <p:cNvGrpSpPr/>
        <p:nvPr/>
      </p:nvGrpSpPr>
      <p:grpSpPr>
        <a:xfrm>
          <a:off x="0" y="0"/>
          <a:ext cx="0" cy="0"/>
          <a:chOff x="0" y="0"/>
          <a:chExt cx="0" cy="0"/>
        </a:xfrm>
      </p:grpSpPr>
      <p:sp>
        <p:nvSpPr>
          <p:cNvPr id="233" name="Google Shape;233;p51"/>
          <p:cNvSpPr txBox="1"/>
          <p:nvPr/>
        </p:nvSpPr>
        <p:spPr>
          <a:xfrm>
            <a:off x="685927" y="7204858"/>
            <a:ext cx="2080800" cy="116700"/>
          </a:xfrm>
          <a:prstGeom prst="rect">
            <a:avLst/>
          </a:prstGeom>
          <a:noFill/>
          <a:ln>
            <a:noFill/>
          </a:ln>
        </p:spPr>
        <p:txBody>
          <a:bodyPr anchorCtr="0" anchor="t" bIns="0" lIns="0" spcFirstLastPara="1" rIns="0" wrap="square" tIns="8975">
            <a:spAutoFit/>
          </a:bodyPr>
          <a:lstStyle/>
          <a:p>
            <a:pPr indent="0" lvl="0" marL="12700" rtl="0" algn="l">
              <a:lnSpc>
                <a:spcPct val="100000"/>
              </a:lnSpc>
              <a:spcBef>
                <a:spcPts val="0"/>
              </a:spcBef>
              <a:spcAft>
                <a:spcPts val="0"/>
              </a:spcAft>
              <a:buNone/>
            </a:pPr>
            <a:r>
              <a:rPr lang="en-US" sz="700">
                <a:solidFill>
                  <a:srgbClr val="003C5A"/>
                </a:solidFill>
                <a:latin typeface="Calibri"/>
                <a:ea typeface="Calibri"/>
                <a:cs typeface="Calibri"/>
                <a:sym typeface="Calibri"/>
              </a:rPr>
              <a:t>GET 4 Youth | Pilot Package</a:t>
            </a:r>
            <a:endParaRPr sz="700">
              <a:latin typeface="Calibri"/>
              <a:ea typeface="Calibri"/>
              <a:cs typeface="Calibri"/>
              <a:sym typeface="Calibri"/>
            </a:endParaRPr>
          </a:p>
        </p:txBody>
      </p:sp>
      <p:sp>
        <p:nvSpPr>
          <p:cNvPr id="234" name="Google Shape;234;p51"/>
          <p:cNvSpPr txBox="1"/>
          <p:nvPr/>
        </p:nvSpPr>
        <p:spPr>
          <a:xfrm>
            <a:off x="8864935" y="7214969"/>
            <a:ext cx="1137600" cy="116700"/>
          </a:xfrm>
          <a:prstGeom prst="rect">
            <a:avLst/>
          </a:prstGeom>
          <a:noFill/>
          <a:ln>
            <a:noFill/>
          </a:ln>
        </p:spPr>
        <p:txBody>
          <a:bodyPr anchorCtr="0" anchor="t" bIns="0" lIns="0" spcFirstLastPara="1" rIns="0" wrap="square" tIns="8975">
            <a:spAutoFit/>
          </a:bodyPr>
          <a:lstStyle/>
          <a:p>
            <a:pPr indent="0" lvl="0" marL="12700" rtl="0" algn="r">
              <a:lnSpc>
                <a:spcPct val="100000"/>
              </a:lnSpc>
              <a:spcBef>
                <a:spcPts val="0"/>
              </a:spcBef>
              <a:spcAft>
                <a:spcPts val="0"/>
              </a:spcAft>
              <a:buNone/>
            </a:pPr>
            <a:r>
              <a:rPr lang="en-US" sz="700">
                <a:solidFill>
                  <a:srgbClr val="003C5A"/>
                </a:solidFill>
                <a:latin typeface="Calibri"/>
                <a:ea typeface="Calibri"/>
                <a:cs typeface="Calibri"/>
                <a:sym typeface="Calibri"/>
              </a:rPr>
              <a:t>MULTI-STAKEHOLDER FORUM</a:t>
            </a:r>
            <a:endParaRPr sz="700">
              <a:latin typeface="Calibri"/>
              <a:ea typeface="Calibri"/>
              <a:cs typeface="Calibri"/>
              <a:sym typeface="Calibri"/>
            </a:endParaRPr>
          </a:p>
        </p:txBody>
      </p:sp>
      <p:sp>
        <p:nvSpPr>
          <p:cNvPr id="235" name="Google Shape;235;p51"/>
          <p:cNvSpPr txBox="1"/>
          <p:nvPr>
            <p:ph idx="12" type="sldNum"/>
          </p:nvPr>
        </p:nvSpPr>
        <p:spPr>
          <a:xfrm>
            <a:off x="10060501" y="7124191"/>
            <a:ext cx="641700" cy="297300"/>
          </a:xfrm>
          <a:prstGeom prst="rect">
            <a:avLst/>
          </a:prstGeom>
        </p:spPr>
        <p:txBody>
          <a:bodyPr anchorCtr="0" anchor="ctr" bIns="116050" lIns="116050" spcFirstLastPara="1" rIns="116050" wrap="square" tIns="116050">
            <a:noAutofit/>
          </a:bodyPr>
          <a:lstStyle>
            <a:lvl1pPr indent="0" lvl="0" marL="12700" marR="0" rtl="0" algn="l">
              <a:lnSpc>
                <a:spcPct val="100000"/>
              </a:lnSpc>
              <a:spcBef>
                <a:spcPts val="0"/>
              </a:spcBef>
              <a:spcAft>
                <a:spcPts val="0"/>
              </a:spcAft>
              <a:buNone/>
              <a:defRPr sz="700">
                <a:solidFill>
                  <a:srgbClr val="003C5A"/>
                </a:solidFill>
                <a:latin typeface="Calibri"/>
                <a:ea typeface="Calibri"/>
                <a:cs typeface="Calibri"/>
                <a:sym typeface="Calibri"/>
              </a:defRPr>
            </a:lvl1pPr>
            <a:lvl2pPr indent="0" lvl="1" marL="12700" marR="0" rtl="0" algn="l">
              <a:lnSpc>
                <a:spcPct val="100000"/>
              </a:lnSpc>
              <a:spcBef>
                <a:spcPts val="0"/>
              </a:spcBef>
              <a:spcAft>
                <a:spcPts val="0"/>
              </a:spcAft>
              <a:buNone/>
              <a:defRPr sz="700">
                <a:solidFill>
                  <a:srgbClr val="003C5A"/>
                </a:solidFill>
                <a:latin typeface="Calibri"/>
                <a:ea typeface="Calibri"/>
                <a:cs typeface="Calibri"/>
                <a:sym typeface="Calibri"/>
              </a:defRPr>
            </a:lvl2pPr>
            <a:lvl3pPr indent="0" lvl="2" marL="12700" marR="0" rtl="0" algn="l">
              <a:lnSpc>
                <a:spcPct val="100000"/>
              </a:lnSpc>
              <a:spcBef>
                <a:spcPts val="0"/>
              </a:spcBef>
              <a:spcAft>
                <a:spcPts val="0"/>
              </a:spcAft>
              <a:buNone/>
              <a:defRPr sz="700">
                <a:solidFill>
                  <a:srgbClr val="003C5A"/>
                </a:solidFill>
                <a:latin typeface="Calibri"/>
                <a:ea typeface="Calibri"/>
                <a:cs typeface="Calibri"/>
                <a:sym typeface="Calibri"/>
              </a:defRPr>
            </a:lvl3pPr>
            <a:lvl4pPr indent="0" lvl="3" marL="12700" marR="0" rtl="0" algn="l">
              <a:lnSpc>
                <a:spcPct val="100000"/>
              </a:lnSpc>
              <a:spcBef>
                <a:spcPts val="0"/>
              </a:spcBef>
              <a:spcAft>
                <a:spcPts val="0"/>
              </a:spcAft>
              <a:buNone/>
              <a:defRPr sz="700">
                <a:solidFill>
                  <a:srgbClr val="003C5A"/>
                </a:solidFill>
                <a:latin typeface="Calibri"/>
                <a:ea typeface="Calibri"/>
                <a:cs typeface="Calibri"/>
                <a:sym typeface="Calibri"/>
              </a:defRPr>
            </a:lvl4pPr>
            <a:lvl5pPr indent="0" lvl="4" marL="12700" marR="0" rtl="0" algn="l">
              <a:lnSpc>
                <a:spcPct val="100000"/>
              </a:lnSpc>
              <a:spcBef>
                <a:spcPts val="0"/>
              </a:spcBef>
              <a:spcAft>
                <a:spcPts val="0"/>
              </a:spcAft>
              <a:buNone/>
              <a:defRPr sz="700">
                <a:solidFill>
                  <a:srgbClr val="003C5A"/>
                </a:solidFill>
                <a:latin typeface="Calibri"/>
                <a:ea typeface="Calibri"/>
                <a:cs typeface="Calibri"/>
                <a:sym typeface="Calibri"/>
              </a:defRPr>
            </a:lvl5pPr>
            <a:lvl6pPr indent="0" lvl="5" marL="12700" marR="0" rtl="0" algn="l">
              <a:lnSpc>
                <a:spcPct val="100000"/>
              </a:lnSpc>
              <a:spcBef>
                <a:spcPts val="0"/>
              </a:spcBef>
              <a:spcAft>
                <a:spcPts val="0"/>
              </a:spcAft>
              <a:buNone/>
              <a:defRPr sz="700">
                <a:solidFill>
                  <a:srgbClr val="003C5A"/>
                </a:solidFill>
                <a:latin typeface="Calibri"/>
                <a:ea typeface="Calibri"/>
                <a:cs typeface="Calibri"/>
                <a:sym typeface="Calibri"/>
              </a:defRPr>
            </a:lvl6pPr>
            <a:lvl7pPr indent="0" lvl="6" marL="12700" marR="0" rtl="0" algn="l">
              <a:lnSpc>
                <a:spcPct val="100000"/>
              </a:lnSpc>
              <a:spcBef>
                <a:spcPts val="0"/>
              </a:spcBef>
              <a:spcAft>
                <a:spcPts val="0"/>
              </a:spcAft>
              <a:buNone/>
              <a:defRPr sz="700">
                <a:solidFill>
                  <a:srgbClr val="003C5A"/>
                </a:solidFill>
                <a:latin typeface="Calibri"/>
                <a:ea typeface="Calibri"/>
                <a:cs typeface="Calibri"/>
                <a:sym typeface="Calibri"/>
              </a:defRPr>
            </a:lvl7pPr>
            <a:lvl8pPr indent="0" lvl="7" marL="12700" marR="0" rtl="0" algn="l">
              <a:lnSpc>
                <a:spcPct val="100000"/>
              </a:lnSpc>
              <a:spcBef>
                <a:spcPts val="0"/>
              </a:spcBef>
              <a:spcAft>
                <a:spcPts val="0"/>
              </a:spcAft>
              <a:buNone/>
              <a:defRPr sz="700">
                <a:solidFill>
                  <a:srgbClr val="003C5A"/>
                </a:solidFill>
                <a:latin typeface="Calibri"/>
                <a:ea typeface="Calibri"/>
                <a:cs typeface="Calibri"/>
                <a:sym typeface="Calibri"/>
              </a:defRPr>
            </a:lvl8pPr>
            <a:lvl9pPr indent="0" lvl="8" marL="12700" marR="0" rtl="0" algn="l">
              <a:lnSpc>
                <a:spcPct val="100000"/>
              </a:lnSpc>
              <a:spcBef>
                <a:spcPts val="0"/>
              </a:spcBef>
              <a:spcAft>
                <a:spcPts val="0"/>
              </a:spcAft>
              <a:buNone/>
              <a:defRPr sz="700">
                <a:solidFill>
                  <a:srgbClr val="003C5A"/>
                </a:solidFill>
                <a:latin typeface="Calibri"/>
                <a:ea typeface="Calibri"/>
                <a:cs typeface="Calibri"/>
                <a:sym typeface="Calibri"/>
              </a:defRPr>
            </a:lvl9pPr>
          </a:lstStyle>
          <a:p>
            <a:pPr indent="0" lvl="0" marL="12700" rtl="0" algn="l">
              <a:spcBef>
                <a:spcPts val="0"/>
              </a:spcBef>
              <a:spcAft>
                <a:spcPts val="0"/>
              </a:spcAft>
              <a:buNone/>
            </a:pPr>
            <a:fld id="{00000000-1234-1234-1234-123412341234}" type="slidenum">
              <a:rPr lang="en-US"/>
              <a:t>‹#›</a:t>
            </a:fld>
            <a:endParaRPr>
              <a:solidFill>
                <a:schemeClr val="dk2"/>
              </a:solidFill>
            </a:endParaRPr>
          </a:p>
        </p:txBody>
      </p:sp>
      <p:sp>
        <p:nvSpPr>
          <p:cNvPr id="236" name="Google Shape;236;p51"/>
          <p:cNvSpPr/>
          <p:nvPr/>
        </p:nvSpPr>
        <p:spPr>
          <a:xfrm>
            <a:off x="7424223"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
        <p:nvSpPr>
          <p:cNvPr id="237" name="Google Shape;237;p51"/>
          <p:cNvSpPr/>
          <p:nvPr/>
        </p:nvSpPr>
        <p:spPr>
          <a:xfrm>
            <a:off x="7979586"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
        <p:nvSpPr>
          <p:cNvPr id="238" name="Google Shape;238;p51"/>
          <p:cNvSpPr/>
          <p:nvPr/>
        </p:nvSpPr>
        <p:spPr>
          <a:xfrm>
            <a:off x="8257261"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
        <p:nvSpPr>
          <p:cNvPr id="239" name="Google Shape;239;p51"/>
          <p:cNvSpPr/>
          <p:nvPr/>
        </p:nvSpPr>
        <p:spPr>
          <a:xfrm>
            <a:off x="8534935"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cxnSp>
        <p:nvCxnSpPr>
          <p:cNvPr id="240" name="Google Shape;240;p51"/>
          <p:cNvCxnSpPr>
            <a:stCxn id="236" idx="6"/>
            <a:endCxn id="239" idx="2"/>
          </p:cNvCxnSpPr>
          <p:nvPr/>
        </p:nvCxnSpPr>
        <p:spPr>
          <a:xfrm>
            <a:off x="7542123" y="7273919"/>
            <a:ext cx="992700" cy="0"/>
          </a:xfrm>
          <a:prstGeom prst="straightConnector1">
            <a:avLst/>
          </a:prstGeom>
          <a:noFill/>
          <a:ln cap="flat" cmpd="sng" w="28575">
            <a:solidFill>
              <a:schemeClr val="lt2"/>
            </a:solidFill>
            <a:prstDash val="solid"/>
            <a:round/>
            <a:headEnd len="med" w="med" type="none"/>
            <a:tailEnd len="med" w="med" type="none"/>
          </a:ln>
        </p:spPr>
      </p:cxnSp>
      <p:sp>
        <p:nvSpPr>
          <p:cNvPr id="241" name="Google Shape;241;p51"/>
          <p:cNvSpPr/>
          <p:nvPr/>
        </p:nvSpPr>
        <p:spPr>
          <a:xfrm>
            <a:off x="7701906"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TITLE_AND_BODY_1_2">
    <p:spTree>
      <p:nvGrpSpPr>
        <p:cNvPr id="242" name="Shape 242"/>
        <p:cNvGrpSpPr/>
        <p:nvPr/>
      </p:nvGrpSpPr>
      <p:grpSpPr>
        <a:xfrm>
          <a:off x="0" y="0"/>
          <a:ext cx="0" cy="0"/>
          <a:chOff x="0" y="0"/>
          <a:chExt cx="0" cy="0"/>
        </a:xfrm>
      </p:grpSpPr>
      <p:sp>
        <p:nvSpPr>
          <p:cNvPr id="243" name="Google Shape;243;p52"/>
          <p:cNvSpPr txBox="1"/>
          <p:nvPr/>
        </p:nvSpPr>
        <p:spPr>
          <a:xfrm>
            <a:off x="685927" y="7204858"/>
            <a:ext cx="2080800" cy="116700"/>
          </a:xfrm>
          <a:prstGeom prst="rect">
            <a:avLst/>
          </a:prstGeom>
          <a:noFill/>
          <a:ln>
            <a:noFill/>
          </a:ln>
        </p:spPr>
        <p:txBody>
          <a:bodyPr anchorCtr="0" anchor="t" bIns="0" lIns="0" spcFirstLastPara="1" rIns="0" wrap="square" tIns="8975">
            <a:spAutoFit/>
          </a:bodyPr>
          <a:lstStyle/>
          <a:p>
            <a:pPr indent="0" lvl="0" marL="12700" rtl="0" algn="l">
              <a:lnSpc>
                <a:spcPct val="100000"/>
              </a:lnSpc>
              <a:spcBef>
                <a:spcPts val="0"/>
              </a:spcBef>
              <a:spcAft>
                <a:spcPts val="0"/>
              </a:spcAft>
              <a:buNone/>
            </a:pPr>
            <a:r>
              <a:rPr lang="en-US" sz="700">
                <a:solidFill>
                  <a:srgbClr val="003C5A"/>
                </a:solidFill>
                <a:latin typeface="Calibri"/>
                <a:ea typeface="Calibri"/>
                <a:cs typeface="Calibri"/>
                <a:sym typeface="Calibri"/>
              </a:rPr>
              <a:t>GET 4 Youth | Pilot Package</a:t>
            </a:r>
            <a:endParaRPr sz="700">
              <a:latin typeface="Calibri"/>
              <a:ea typeface="Calibri"/>
              <a:cs typeface="Calibri"/>
              <a:sym typeface="Calibri"/>
            </a:endParaRPr>
          </a:p>
        </p:txBody>
      </p:sp>
      <p:sp>
        <p:nvSpPr>
          <p:cNvPr id="244" name="Google Shape;244;p52"/>
          <p:cNvSpPr txBox="1"/>
          <p:nvPr/>
        </p:nvSpPr>
        <p:spPr>
          <a:xfrm>
            <a:off x="8864935" y="7214969"/>
            <a:ext cx="1137600" cy="116700"/>
          </a:xfrm>
          <a:prstGeom prst="rect">
            <a:avLst/>
          </a:prstGeom>
          <a:noFill/>
          <a:ln>
            <a:noFill/>
          </a:ln>
        </p:spPr>
        <p:txBody>
          <a:bodyPr anchorCtr="0" anchor="t" bIns="0" lIns="0" spcFirstLastPara="1" rIns="0" wrap="square" tIns="8975">
            <a:spAutoFit/>
          </a:bodyPr>
          <a:lstStyle/>
          <a:p>
            <a:pPr indent="0" lvl="0" marL="12700" rtl="0" algn="r">
              <a:lnSpc>
                <a:spcPct val="100000"/>
              </a:lnSpc>
              <a:spcBef>
                <a:spcPts val="0"/>
              </a:spcBef>
              <a:spcAft>
                <a:spcPts val="0"/>
              </a:spcAft>
              <a:buNone/>
            </a:pPr>
            <a:r>
              <a:rPr lang="en-US" sz="700">
                <a:solidFill>
                  <a:srgbClr val="003C5A"/>
                </a:solidFill>
                <a:latin typeface="Calibri"/>
                <a:ea typeface="Calibri"/>
                <a:cs typeface="Calibri"/>
                <a:sym typeface="Calibri"/>
              </a:rPr>
              <a:t>INTERACTIVE VIDEO</a:t>
            </a:r>
            <a:endParaRPr sz="700">
              <a:latin typeface="Calibri"/>
              <a:ea typeface="Calibri"/>
              <a:cs typeface="Calibri"/>
              <a:sym typeface="Calibri"/>
            </a:endParaRPr>
          </a:p>
        </p:txBody>
      </p:sp>
      <p:sp>
        <p:nvSpPr>
          <p:cNvPr id="245" name="Google Shape;245;p52"/>
          <p:cNvSpPr txBox="1"/>
          <p:nvPr>
            <p:ph idx="12" type="sldNum"/>
          </p:nvPr>
        </p:nvSpPr>
        <p:spPr>
          <a:xfrm>
            <a:off x="10060501" y="7124191"/>
            <a:ext cx="641700" cy="297300"/>
          </a:xfrm>
          <a:prstGeom prst="rect">
            <a:avLst/>
          </a:prstGeom>
        </p:spPr>
        <p:txBody>
          <a:bodyPr anchorCtr="0" anchor="ctr" bIns="116050" lIns="116050" spcFirstLastPara="1" rIns="116050" wrap="square" tIns="116050">
            <a:noAutofit/>
          </a:bodyPr>
          <a:lstStyle>
            <a:lvl1pPr indent="0" lvl="0" marL="12700" marR="0" rtl="0" algn="l">
              <a:lnSpc>
                <a:spcPct val="100000"/>
              </a:lnSpc>
              <a:spcBef>
                <a:spcPts val="0"/>
              </a:spcBef>
              <a:spcAft>
                <a:spcPts val="0"/>
              </a:spcAft>
              <a:buNone/>
              <a:defRPr sz="700">
                <a:solidFill>
                  <a:srgbClr val="003C5A"/>
                </a:solidFill>
                <a:latin typeface="Calibri"/>
                <a:ea typeface="Calibri"/>
                <a:cs typeface="Calibri"/>
                <a:sym typeface="Calibri"/>
              </a:defRPr>
            </a:lvl1pPr>
            <a:lvl2pPr indent="0" lvl="1" marL="12700" marR="0" rtl="0" algn="l">
              <a:lnSpc>
                <a:spcPct val="100000"/>
              </a:lnSpc>
              <a:spcBef>
                <a:spcPts val="0"/>
              </a:spcBef>
              <a:spcAft>
                <a:spcPts val="0"/>
              </a:spcAft>
              <a:buNone/>
              <a:defRPr sz="700">
                <a:solidFill>
                  <a:srgbClr val="003C5A"/>
                </a:solidFill>
                <a:latin typeface="Calibri"/>
                <a:ea typeface="Calibri"/>
                <a:cs typeface="Calibri"/>
                <a:sym typeface="Calibri"/>
              </a:defRPr>
            </a:lvl2pPr>
            <a:lvl3pPr indent="0" lvl="2" marL="12700" marR="0" rtl="0" algn="l">
              <a:lnSpc>
                <a:spcPct val="100000"/>
              </a:lnSpc>
              <a:spcBef>
                <a:spcPts val="0"/>
              </a:spcBef>
              <a:spcAft>
                <a:spcPts val="0"/>
              </a:spcAft>
              <a:buNone/>
              <a:defRPr sz="700">
                <a:solidFill>
                  <a:srgbClr val="003C5A"/>
                </a:solidFill>
                <a:latin typeface="Calibri"/>
                <a:ea typeface="Calibri"/>
                <a:cs typeface="Calibri"/>
                <a:sym typeface="Calibri"/>
              </a:defRPr>
            </a:lvl3pPr>
            <a:lvl4pPr indent="0" lvl="3" marL="12700" marR="0" rtl="0" algn="l">
              <a:lnSpc>
                <a:spcPct val="100000"/>
              </a:lnSpc>
              <a:spcBef>
                <a:spcPts val="0"/>
              </a:spcBef>
              <a:spcAft>
                <a:spcPts val="0"/>
              </a:spcAft>
              <a:buNone/>
              <a:defRPr sz="700">
                <a:solidFill>
                  <a:srgbClr val="003C5A"/>
                </a:solidFill>
                <a:latin typeface="Calibri"/>
                <a:ea typeface="Calibri"/>
                <a:cs typeface="Calibri"/>
                <a:sym typeface="Calibri"/>
              </a:defRPr>
            </a:lvl4pPr>
            <a:lvl5pPr indent="0" lvl="4" marL="12700" marR="0" rtl="0" algn="l">
              <a:lnSpc>
                <a:spcPct val="100000"/>
              </a:lnSpc>
              <a:spcBef>
                <a:spcPts val="0"/>
              </a:spcBef>
              <a:spcAft>
                <a:spcPts val="0"/>
              </a:spcAft>
              <a:buNone/>
              <a:defRPr sz="700">
                <a:solidFill>
                  <a:srgbClr val="003C5A"/>
                </a:solidFill>
                <a:latin typeface="Calibri"/>
                <a:ea typeface="Calibri"/>
                <a:cs typeface="Calibri"/>
                <a:sym typeface="Calibri"/>
              </a:defRPr>
            </a:lvl5pPr>
            <a:lvl6pPr indent="0" lvl="5" marL="12700" marR="0" rtl="0" algn="l">
              <a:lnSpc>
                <a:spcPct val="100000"/>
              </a:lnSpc>
              <a:spcBef>
                <a:spcPts val="0"/>
              </a:spcBef>
              <a:spcAft>
                <a:spcPts val="0"/>
              </a:spcAft>
              <a:buNone/>
              <a:defRPr sz="700">
                <a:solidFill>
                  <a:srgbClr val="003C5A"/>
                </a:solidFill>
                <a:latin typeface="Calibri"/>
                <a:ea typeface="Calibri"/>
                <a:cs typeface="Calibri"/>
                <a:sym typeface="Calibri"/>
              </a:defRPr>
            </a:lvl6pPr>
            <a:lvl7pPr indent="0" lvl="6" marL="12700" marR="0" rtl="0" algn="l">
              <a:lnSpc>
                <a:spcPct val="100000"/>
              </a:lnSpc>
              <a:spcBef>
                <a:spcPts val="0"/>
              </a:spcBef>
              <a:spcAft>
                <a:spcPts val="0"/>
              </a:spcAft>
              <a:buNone/>
              <a:defRPr sz="700">
                <a:solidFill>
                  <a:srgbClr val="003C5A"/>
                </a:solidFill>
                <a:latin typeface="Calibri"/>
                <a:ea typeface="Calibri"/>
                <a:cs typeface="Calibri"/>
                <a:sym typeface="Calibri"/>
              </a:defRPr>
            </a:lvl7pPr>
            <a:lvl8pPr indent="0" lvl="7" marL="12700" marR="0" rtl="0" algn="l">
              <a:lnSpc>
                <a:spcPct val="100000"/>
              </a:lnSpc>
              <a:spcBef>
                <a:spcPts val="0"/>
              </a:spcBef>
              <a:spcAft>
                <a:spcPts val="0"/>
              </a:spcAft>
              <a:buNone/>
              <a:defRPr sz="700">
                <a:solidFill>
                  <a:srgbClr val="003C5A"/>
                </a:solidFill>
                <a:latin typeface="Calibri"/>
                <a:ea typeface="Calibri"/>
                <a:cs typeface="Calibri"/>
                <a:sym typeface="Calibri"/>
              </a:defRPr>
            </a:lvl8pPr>
            <a:lvl9pPr indent="0" lvl="8" marL="12700" marR="0" rtl="0" algn="l">
              <a:lnSpc>
                <a:spcPct val="100000"/>
              </a:lnSpc>
              <a:spcBef>
                <a:spcPts val="0"/>
              </a:spcBef>
              <a:spcAft>
                <a:spcPts val="0"/>
              </a:spcAft>
              <a:buNone/>
              <a:defRPr sz="700">
                <a:solidFill>
                  <a:srgbClr val="003C5A"/>
                </a:solidFill>
                <a:latin typeface="Calibri"/>
                <a:ea typeface="Calibri"/>
                <a:cs typeface="Calibri"/>
                <a:sym typeface="Calibri"/>
              </a:defRPr>
            </a:lvl9pPr>
          </a:lstStyle>
          <a:p>
            <a:pPr indent="0" lvl="0" marL="12700" rtl="0" algn="l">
              <a:spcBef>
                <a:spcPts val="0"/>
              </a:spcBef>
              <a:spcAft>
                <a:spcPts val="0"/>
              </a:spcAft>
              <a:buNone/>
            </a:pPr>
            <a:fld id="{00000000-1234-1234-1234-123412341234}" type="slidenum">
              <a:rPr lang="en-US"/>
              <a:t>‹#›</a:t>
            </a:fld>
            <a:endParaRPr>
              <a:solidFill>
                <a:schemeClr val="dk2"/>
              </a:solidFill>
            </a:endParaRPr>
          </a:p>
        </p:txBody>
      </p:sp>
      <p:sp>
        <p:nvSpPr>
          <p:cNvPr id="246" name="Google Shape;246;p52"/>
          <p:cNvSpPr/>
          <p:nvPr/>
        </p:nvSpPr>
        <p:spPr>
          <a:xfrm>
            <a:off x="7700480"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
        <p:nvSpPr>
          <p:cNvPr id="247" name="Google Shape;247;p52"/>
          <p:cNvSpPr/>
          <p:nvPr/>
        </p:nvSpPr>
        <p:spPr>
          <a:xfrm>
            <a:off x="8255844"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
        <p:nvSpPr>
          <p:cNvPr id="248" name="Google Shape;248;p52"/>
          <p:cNvSpPr/>
          <p:nvPr/>
        </p:nvSpPr>
        <p:spPr>
          <a:xfrm>
            <a:off x="8533518"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
        <p:nvSpPr>
          <p:cNvPr id="249" name="Google Shape;249;p52"/>
          <p:cNvSpPr/>
          <p:nvPr/>
        </p:nvSpPr>
        <p:spPr>
          <a:xfrm>
            <a:off x="8811192"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cxnSp>
        <p:nvCxnSpPr>
          <p:cNvPr id="250" name="Google Shape;250;p52"/>
          <p:cNvCxnSpPr>
            <a:stCxn id="246" idx="6"/>
            <a:endCxn id="249" idx="2"/>
          </p:cNvCxnSpPr>
          <p:nvPr/>
        </p:nvCxnSpPr>
        <p:spPr>
          <a:xfrm>
            <a:off x="7818380" y="7273919"/>
            <a:ext cx="992700" cy="0"/>
          </a:xfrm>
          <a:prstGeom prst="straightConnector1">
            <a:avLst/>
          </a:prstGeom>
          <a:noFill/>
          <a:ln cap="flat" cmpd="sng" w="28575">
            <a:solidFill>
              <a:schemeClr val="lt2"/>
            </a:solidFill>
            <a:prstDash val="solid"/>
            <a:round/>
            <a:headEnd len="med" w="med" type="none"/>
            <a:tailEnd len="med" w="med" type="none"/>
          </a:ln>
        </p:spPr>
      </p:cxnSp>
      <p:sp>
        <p:nvSpPr>
          <p:cNvPr id="251" name="Google Shape;251;p52"/>
          <p:cNvSpPr/>
          <p:nvPr/>
        </p:nvSpPr>
        <p:spPr>
          <a:xfrm>
            <a:off x="7978163"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HIBITION">
  <p:cSld name="TITLE_AND_BODY_1_1_1">
    <p:spTree>
      <p:nvGrpSpPr>
        <p:cNvPr id="252" name="Shape 252"/>
        <p:cNvGrpSpPr/>
        <p:nvPr/>
      </p:nvGrpSpPr>
      <p:grpSpPr>
        <a:xfrm>
          <a:off x="0" y="0"/>
          <a:ext cx="0" cy="0"/>
          <a:chOff x="0" y="0"/>
          <a:chExt cx="0" cy="0"/>
        </a:xfrm>
      </p:grpSpPr>
      <p:sp>
        <p:nvSpPr>
          <p:cNvPr id="253" name="Google Shape;253;p53"/>
          <p:cNvSpPr txBox="1"/>
          <p:nvPr/>
        </p:nvSpPr>
        <p:spPr>
          <a:xfrm>
            <a:off x="685927" y="7204858"/>
            <a:ext cx="2080800" cy="116700"/>
          </a:xfrm>
          <a:prstGeom prst="rect">
            <a:avLst/>
          </a:prstGeom>
          <a:noFill/>
          <a:ln>
            <a:noFill/>
          </a:ln>
        </p:spPr>
        <p:txBody>
          <a:bodyPr anchorCtr="0" anchor="t" bIns="0" lIns="0" spcFirstLastPara="1" rIns="0" wrap="square" tIns="8975">
            <a:spAutoFit/>
          </a:bodyPr>
          <a:lstStyle/>
          <a:p>
            <a:pPr indent="0" lvl="0" marL="12700" rtl="0" algn="l">
              <a:lnSpc>
                <a:spcPct val="100000"/>
              </a:lnSpc>
              <a:spcBef>
                <a:spcPts val="0"/>
              </a:spcBef>
              <a:spcAft>
                <a:spcPts val="0"/>
              </a:spcAft>
              <a:buNone/>
            </a:pPr>
            <a:r>
              <a:rPr lang="en-US" sz="700">
                <a:solidFill>
                  <a:srgbClr val="003C5A"/>
                </a:solidFill>
                <a:latin typeface="Calibri"/>
                <a:ea typeface="Calibri"/>
                <a:cs typeface="Calibri"/>
                <a:sym typeface="Calibri"/>
              </a:rPr>
              <a:t>GET 4 Youth | Pilot Package</a:t>
            </a:r>
            <a:endParaRPr sz="700">
              <a:latin typeface="Calibri"/>
              <a:ea typeface="Calibri"/>
              <a:cs typeface="Calibri"/>
              <a:sym typeface="Calibri"/>
            </a:endParaRPr>
          </a:p>
        </p:txBody>
      </p:sp>
      <p:sp>
        <p:nvSpPr>
          <p:cNvPr id="254" name="Google Shape;254;p53"/>
          <p:cNvSpPr txBox="1"/>
          <p:nvPr/>
        </p:nvSpPr>
        <p:spPr>
          <a:xfrm>
            <a:off x="8864935" y="7214969"/>
            <a:ext cx="1137600" cy="116700"/>
          </a:xfrm>
          <a:prstGeom prst="rect">
            <a:avLst/>
          </a:prstGeom>
          <a:noFill/>
          <a:ln>
            <a:noFill/>
          </a:ln>
        </p:spPr>
        <p:txBody>
          <a:bodyPr anchorCtr="0" anchor="t" bIns="0" lIns="0" spcFirstLastPara="1" rIns="0" wrap="square" tIns="8975">
            <a:spAutoFit/>
          </a:bodyPr>
          <a:lstStyle/>
          <a:p>
            <a:pPr indent="0" lvl="0" marL="12700" rtl="0" algn="r">
              <a:lnSpc>
                <a:spcPct val="100000"/>
              </a:lnSpc>
              <a:spcBef>
                <a:spcPts val="0"/>
              </a:spcBef>
              <a:spcAft>
                <a:spcPts val="0"/>
              </a:spcAft>
              <a:buNone/>
            </a:pPr>
            <a:r>
              <a:rPr lang="en-US" sz="700">
                <a:solidFill>
                  <a:srgbClr val="003C5A"/>
                </a:solidFill>
                <a:latin typeface="Calibri"/>
                <a:ea typeface="Calibri"/>
                <a:cs typeface="Calibri"/>
                <a:sym typeface="Calibri"/>
              </a:rPr>
              <a:t>EXHIBITION</a:t>
            </a:r>
            <a:endParaRPr sz="700">
              <a:latin typeface="Calibri"/>
              <a:ea typeface="Calibri"/>
              <a:cs typeface="Calibri"/>
              <a:sym typeface="Calibri"/>
            </a:endParaRPr>
          </a:p>
        </p:txBody>
      </p:sp>
      <p:sp>
        <p:nvSpPr>
          <p:cNvPr id="255" name="Google Shape;255;p53"/>
          <p:cNvSpPr txBox="1"/>
          <p:nvPr>
            <p:ph idx="12" type="sldNum"/>
          </p:nvPr>
        </p:nvSpPr>
        <p:spPr>
          <a:xfrm>
            <a:off x="10060501" y="7124191"/>
            <a:ext cx="641700" cy="297300"/>
          </a:xfrm>
          <a:prstGeom prst="rect">
            <a:avLst/>
          </a:prstGeom>
        </p:spPr>
        <p:txBody>
          <a:bodyPr anchorCtr="0" anchor="ctr" bIns="116050" lIns="116050" spcFirstLastPara="1" rIns="116050" wrap="square" tIns="116050">
            <a:noAutofit/>
          </a:bodyPr>
          <a:lstStyle>
            <a:lvl1pPr indent="0" lvl="0" marL="12700" marR="0" rtl="0" algn="l">
              <a:lnSpc>
                <a:spcPct val="100000"/>
              </a:lnSpc>
              <a:spcBef>
                <a:spcPts val="0"/>
              </a:spcBef>
              <a:spcAft>
                <a:spcPts val="0"/>
              </a:spcAft>
              <a:buNone/>
              <a:defRPr sz="700">
                <a:solidFill>
                  <a:srgbClr val="003C5A"/>
                </a:solidFill>
                <a:latin typeface="Calibri"/>
                <a:ea typeface="Calibri"/>
                <a:cs typeface="Calibri"/>
                <a:sym typeface="Calibri"/>
              </a:defRPr>
            </a:lvl1pPr>
            <a:lvl2pPr indent="0" lvl="1" marL="12700" marR="0" rtl="0" algn="l">
              <a:lnSpc>
                <a:spcPct val="100000"/>
              </a:lnSpc>
              <a:spcBef>
                <a:spcPts val="0"/>
              </a:spcBef>
              <a:spcAft>
                <a:spcPts val="0"/>
              </a:spcAft>
              <a:buNone/>
              <a:defRPr sz="700">
                <a:solidFill>
                  <a:srgbClr val="003C5A"/>
                </a:solidFill>
                <a:latin typeface="Calibri"/>
                <a:ea typeface="Calibri"/>
                <a:cs typeface="Calibri"/>
                <a:sym typeface="Calibri"/>
              </a:defRPr>
            </a:lvl2pPr>
            <a:lvl3pPr indent="0" lvl="2" marL="12700" marR="0" rtl="0" algn="l">
              <a:lnSpc>
                <a:spcPct val="100000"/>
              </a:lnSpc>
              <a:spcBef>
                <a:spcPts val="0"/>
              </a:spcBef>
              <a:spcAft>
                <a:spcPts val="0"/>
              </a:spcAft>
              <a:buNone/>
              <a:defRPr sz="700">
                <a:solidFill>
                  <a:srgbClr val="003C5A"/>
                </a:solidFill>
                <a:latin typeface="Calibri"/>
                <a:ea typeface="Calibri"/>
                <a:cs typeface="Calibri"/>
                <a:sym typeface="Calibri"/>
              </a:defRPr>
            </a:lvl3pPr>
            <a:lvl4pPr indent="0" lvl="3" marL="12700" marR="0" rtl="0" algn="l">
              <a:lnSpc>
                <a:spcPct val="100000"/>
              </a:lnSpc>
              <a:spcBef>
                <a:spcPts val="0"/>
              </a:spcBef>
              <a:spcAft>
                <a:spcPts val="0"/>
              </a:spcAft>
              <a:buNone/>
              <a:defRPr sz="700">
                <a:solidFill>
                  <a:srgbClr val="003C5A"/>
                </a:solidFill>
                <a:latin typeface="Calibri"/>
                <a:ea typeface="Calibri"/>
                <a:cs typeface="Calibri"/>
                <a:sym typeface="Calibri"/>
              </a:defRPr>
            </a:lvl4pPr>
            <a:lvl5pPr indent="0" lvl="4" marL="12700" marR="0" rtl="0" algn="l">
              <a:lnSpc>
                <a:spcPct val="100000"/>
              </a:lnSpc>
              <a:spcBef>
                <a:spcPts val="0"/>
              </a:spcBef>
              <a:spcAft>
                <a:spcPts val="0"/>
              </a:spcAft>
              <a:buNone/>
              <a:defRPr sz="700">
                <a:solidFill>
                  <a:srgbClr val="003C5A"/>
                </a:solidFill>
                <a:latin typeface="Calibri"/>
                <a:ea typeface="Calibri"/>
                <a:cs typeface="Calibri"/>
                <a:sym typeface="Calibri"/>
              </a:defRPr>
            </a:lvl5pPr>
            <a:lvl6pPr indent="0" lvl="5" marL="12700" marR="0" rtl="0" algn="l">
              <a:lnSpc>
                <a:spcPct val="100000"/>
              </a:lnSpc>
              <a:spcBef>
                <a:spcPts val="0"/>
              </a:spcBef>
              <a:spcAft>
                <a:spcPts val="0"/>
              </a:spcAft>
              <a:buNone/>
              <a:defRPr sz="700">
                <a:solidFill>
                  <a:srgbClr val="003C5A"/>
                </a:solidFill>
                <a:latin typeface="Calibri"/>
                <a:ea typeface="Calibri"/>
                <a:cs typeface="Calibri"/>
                <a:sym typeface="Calibri"/>
              </a:defRPr>
            </a:lvl6pPr>
            <a:lvl7pPr indent="0" lvl="6" marL="12700" marR="0" rtl="0" algn="l">
              <a:lnSpc>
                <a:spcPct val="100000"/>
              </a:lnSpc>
              <a:spcBef>
                <a:spcPts val="0"/>
              </a:spcBef>
              <a:spcAft>
                <a:spcPts val="0"/>
              </a:spcAft>
              <a:buNone/>
              <a:defRPr sz="700">
                <a:solidFill>
                  <a:srgbClr val="003C5A"/>
                </a:solidFill>
                <a:latin typeface="Calibri"/>
                <a:ea typeface="Calibri"/>
                <a:cs typeface="Calibri"/>
                <a:sym typeface="Calibri"/>
              </a:defRPr>
            </a:lvl7pPr>
            <a:lvl8pPr indent="0" lvl="7" marL="12700" marR="0" rtl="0" algn="l">
              <a:lnSpc>
                <a:spcPct val="100000"/>
              </a:lnSpc>
              <a:spcBef>
                <a:spcPts val="0"/>
              </a:spcBef>
              <a:spcAft>
                <a:spcPts val="0"/>
              </a:spcAft>
              <a:buNone/>
              <a:defRPr sz="700">
                <a:solidFill>
                  <a:srgbClr val="003C5A"/>
                </a:solidFill>
                <a:latin typeface="Calibri"/>
                <a:ea typeface="Calibri"/>
                <a:cs typeface="Calibri"/>
                <a:sym typeface="Calibri"/>
              </a:defRPr>
            </a:lvl8pPr>
            <a:lvl9pPr indent="0" lvl="8" marL="12700" marR="0" rtl="0" algn="l">
              <a:lnSpc>
                <a:spcPct val="100000"/>
              </a:lnSpc>
              <a:spcBef>
                <a:spcPts val="0"/>
              </a:spcBef>
              <a:spcAft>
                <a:spcPts val="0"/>
              </a:spcAft>
              <a:buNone/>
              <a:defRPr sz="700">
                <a:solidFill>
                  <a:srgbClr val="003C5A"/>
                </a:solidFill>
                <a:latin typeface="Calibri"/>
                <a:ea typeface="Calibri"/>
                <a:cs typeface="Calibri"/>
                <a:sym typeface="Calibri"/>
              </a:defRPr>
            </a:lvl9pPr>
          </a:lstStyle>
          <a:p>
            <a:pPr indent="0" lvl="0" marL="12700" rtl="0" algn="l">
              <a:spcBef>
                <a:spcPts val="0"/>
              </a:spcBef>
              <a:spcAft>
                <a:spcPts val="0"/>
              </a:spcAft>
              <a:buNone/>
            </a:pPr>
            <a:fld id="{00000000-1234-1234-1234-123412341234}" type="slidenum">
              <a:rPr lang="en-US"/>
              <a:t>‹#›</a:t>
            </a:fld>
            <a:endParaRPr>
              <a:solidFill>
                <a:schemeClr val="dk2"/>
              </a:solidFill>
            </a:endParaRPr>
          </a:p>
        </p:txBody>
      </p:sp>
      <p:sp>
        <p:nvSpPr>
          <p:cNvPr id="256" name="Google Shape;256;p53"/>
          <p:cNvSpPr/>
          <p:nvPr/>
        </p:nvSpPr>
        <p:spPr>
          <a:xfrm>
            <a:off x="8011255"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
        <p:nvSpPr>
          <p:cNvPr id="257" name="Google Shape;257;p53"/>
          <p:cNvSpPr/>
          <p:nvPr/>
        </p:nvSpPr>
        <p:spPr>
          <a:xfrm>
            <a:off x="8566618"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
        <p:nvSpPr>
          <p:cNvPr id="258" name="Google Shape;258;p53"/>
          <p:cNvSpPr/>
          <p:nvPr/>
        </p:nvSpPr>
        <p:spPr>
          <a:xfrm>
            <a:off x="8844292"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
        <p:nvSpPr>
          <p:cNvPr id="259" name="Google Shape;259;p53"/>
          <p:cNvSpPr/>
          <p:nvPr/>
        </p:nvSpPr>
        <p:spPr>
          <a:xfrm>
            <a:off x="9121966"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cxnSp>
        <p:nvCxnSpPr>
          <p:cNvPr id="260" name="Google Shape;260;p53"/>
          <p:cNvCxnSpPr>
            <a:stCxn id="256" idx="6"/>
            <a:endCxn id="259" idx="2"/>
          </p:cNvCxnSpPr>
          <p:nvPr/>
        </p:nvCxnSpPr>
        <p:spPr>
          <a:xfrm>
            <a:off x="8129155" y="7273919"/>
            <a:ext cx="992700" cy="0"/>
          </a:xfrm>
          <a:prstGeom prst="straightConnector1">
            <a:avLst/>
          </a:prstGeom>
          <a:noFill/>
          <a:ln cap="flat" cmpd="sng" w="28575">
            <a:solidFill>
              <a:schemeClr val="lt2"/>
            </a:solidFill>
            <a:prstDash val="solid"/>
            <a:round/>
            <a:headEnd len="med" w="med" type="none"/>
            <a:tailEnd len="med" w="med" type="none"/>
          </a:ln>
        </p:spPr>
      </p:cxnSp>
      <p:sp>
        <p:nvSpPr>
          <p:cNvPr id="261" name="Google Shape;261;p53"/>
          <p:cNvSpPr/>
          <p:nvPr/>
        </p:nvSpPr>
        <p:spPr>
          <a:xfrm>
            <a:off x="8288938"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High-fi" showMasterSp="0">
  <p:cSld name="BLANK_3">
    <p:spTree>
      <p:nvGrpSpPr>
        <p:cNvPr id="42" name="Shape 42"/>
        <p:cNvGrpSpPr/>
        <p:nvPr/>
      </p:nvGrpSpPr>
      <p:grpSpPr>
        <a:xfrm>
          <a:off x="0" y="0"/>
          <a:ext cx="0" cy="0"/>
          <a:chOff x="0" y="0"/>
          <a:chExt cx="0" cy="0"/>
        </a:xfrm>
      </p:grpSpPr>
      <p:sp>
        <p:nvSpPr>
          <p:cNvPr id="43" name="Google Shape;43;p6"/>
          <p:cNvSpPr txBox="1"/>
          <p:nvPr/>
        </p:nvSpPr>
        <p:spPr>
          <a:xfrm>
            <a:off x="5177247" y="395767"/>
            <a:ext cx="50613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000033"/>
                </a:solidFill>
                <a:highlight>
                  <a:srgbClr val="FFFFFF"/>
                </a:highlight>
                <a:latin typeface="Calibri"/>
                <a:ea typeface="Calibri"/>
                <a:cs typeface="Calibri"/>
                <a:sym typeface="Calibri"/>
              </a:rPr>
              <a:t>Design &amp; Test Report: Low, Medium &amp; High-Fidelity Prototyping </a:t>
            </a:r>
            <a:r>
              <a:rPr b="0" i="0" lang="en-US" sz="900" u="none" cap="none" strike="noStrike">
                <a:solidFill>
                  <a:srgbClr val="000033"/>
                </a:solidFill>
                <a:latin typeface="Calibri"/>
                <a:ea typeface="Calibri"/>
                <a:cs typeface="Calibri"/>
                <a:sym typeface="Calibri"/>
              </a:rPr>
              <a:t>|</a:t>
            </a:r>
            <a:r>
              <a:rPr b="1" lang="en-US" sz="900">
                <a:solidFill>
                  <a:srgbClr val="40BEAF"/>
                </a:solidFill>
                <a:highlight>
                  <a:srgbClr val="FFFFFF"/>
                </a:highlight>
                <a:latin typeface="Calibri"/>
                <a:ea typeface="Calibri"/>
                <a:cs typeface="Calibri"/>
                <a:sym typeface="Calibri"/>
              </a:rPr>
              <a:t>Arriving at H</a:t>
            </a:r>
            <a:r>
              <a:rPr b="1" i="0" lang="en-US" sz="900" u="none" cap="none" strike="noStrike">
                <a:solidFill>
                  <a:srgbClr val="40BEAF"/>
                </a:solidFill>
                <a:highlight>
                  <a:srgbClr val="FFFFFF"/>
                </a:highlight>
                <a:latin typeface="Calibri"/>
                <a:ea typeface="Calibri"/>
                <a:cs typeface="Calibri"/>
                <a:sym typeface="Calibri"/>
              </a:rPr>
              <a:t>igh-Fidelity Prototypes</a:t>
            </a:r>
            <a:endParaRPr b="0" i="0" sz="1400" u="none" cap="none" strike="noStrike">
              <a:solidFill>
                <a:srgbClr val="000000"/>
              </a:solidFill>
              <a:latin typeface="Arial"/>
              <a:ea typeface="Arial"/>
              <a:cs typeface="Arial"/>
              <a:sym typeface="Arial"/>
            </a:endParaRPr>
          </a:p>
        </p:txBody>
      </p:sp>
      <p:sp>
        <p:nvSpPr>
          <p:cNvPr id="44" name="Google Shape;44;p6"/>
          <p:cNvSpPr/>
          <p:nvPr/>
        </p:nvSpPr>
        <p:spPr>
          <a:xfrm>
            <a:off x="8451226" y="718881"/>
            <a:ext cx="385200" cy="28800"/>
          </a:xfrm>
          <a:prstGeom prst="rect">
            <a:avLst/>
          </a:prstGeom>
          <a:solidFill>
            <a:srgbClr val="C5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6"/>
          <p:cNvSpPr/>
          <p:nvPr/>
        </p:nvSpPr>
        <p:spPr>
          <a:xfrm>
            <a:off x="8891765" y="718881"/>
            <a:ext cx="385200" cy="28800"/>
          </a:xfrm>
          <a:prstGeom prst="rect">
            <a:avLst/>
          </a:prstGeom>
          <a:solidFill>
            <a:srgbClr val="C5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6"/>
          <p:cNvSpPr/>
          <p:nvPr/>
        </p:nvSpPr>
        <p:spPr>
          <a:xfrm>
            <a:off x="9332304" y="718881"/>
            <a:ext cx="385200" cy="288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6"/>
          <p:cNvSpPr/>
          <p:nvPr/>
        </p:nvSpPr>
        <p:spPr>
          <a:xfrm>
            <a:off x="9772858" y="718881"/>
            <a:ext cx="385200" cy="28800"/>
          </a:xfrm>
          <a:prstGeom prst="rect">
            <a:avLst/>
          </a:prstGeom>
          <a:solidFill>
            <a:srgbClr val="C5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6"/>
          <p:cNvSpPr txBox="1"/>
          <p:nvPr/>
        </p:nvSpPr>
        <p:spPr>
          <a:xfrm>
            <a:off x="453533" y="6924823"/>
            <a:ext cx="7881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accent6"/>
                </a:solidFill>
                <a:highlight>
                  <a:srgbClr val="FFFFFF"/>
                </a:highlight>
                <a:latin typeface="Calibri"/>
                <a:ea typeface="Calibri"/>
                <a:cs typeface="Calibri"/>
                <a:sym typeface="Calibri"/>
              </a:rPr>
              <a:t>Human-Centered Design to promote a gender-equitable environment for very young adolescents in Indonesia</a:t>
            </a:r>
            <a:endParaRPr b="0" i="0" sz="900" u="none" cap="none" strike="noStrike">
              <a:solidFill>
                <a:schemeClr val="accent6"/>
              </a:solidFill>
              <a:latin typeface="Calibri"/>
              <a:ea typeface="Calibri"/>
              <a:cs typeface="Calibri"/>
              <a:sym typeface="Calibri"/>
            </a:endParaRPr>
          </a:p>
        </p:txBody>
      </p:sp>
      <p:sp>
        <p:nvSpPr>
          <p:cNvPr id="49" name="Google Shape;49;p6"/>
          <p:cNvSpPr/>
          <p:nvPr/>
        </p:nvSpPr>
        <p:spPr>
          <a:xfrm>
            <a:off x="5756033" y="7071979"/>
            <a:ext cx="4174200" cy="28800"/>
          </a:xfrm>
          <a:prstGeom prst="rect">
            <a:avLst/>
          </a:prstGeom>
          <a:solidFill>
            <a:schemeClr val="accent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6"/>
          <p:cNvSpPr txBox="1"/>
          <p:nvPr>
            <p:ph idx="12" type="sldNum"/>
          </p:nvPr>
        </p:nvSpPr>
        <p:spPr>
          <a:xfrm>
            <a:off x="9592500" y="6924828"/>
            <a:ext cx="641700" cy="323100"/>
          </a:xfrm>
          <a:prstGeom prst="rect">
            <a:avLst/>
          </a:prstGeom>
        </p:spPr>
        <p:txBody>
          <a:bodyPr anchorCtr="0" anchor="t" bIns="104875" lIns="104875" spcFirstLastPara="1" rIns="104875" wrap="square" tIns="104875">
            <a:noAutofit/>
          </a:bodyPr>
          <a:lstStyle>
            <a:lvl1pPr lvl="0" rtl="0">
              <a:buNone/>
              <a:defRPr sz="900">
                <a:solidFill>
                  <a:schemeClr val="accent6"/>
                </a:solidFill>
                <a:latin typeface="Calibri"/>
                <a:ea typeface="Calibri"/>
                <a:cs typeface="Calibri"/>
                <a:sym typeface="Calibri"/>
              </a:defRPr>
            </a:lvl1pPr>
            <a:lvl2pPr lvl="1" rtl="0">
              <a:buNone/>
              <a:defRPr sz="900">
                <a:solidFill>
                  <a:schemeClr val="accent6"/>
                </a:solidFill>
                <a:latin typeface="Calibri"/>
                <a:ea typeface="Calibri"/>
                <a:cs typeface="Calibri"/>
                <a:sym typeface="Calibri"/>
              </a:defRPr>
            </a:lvl2pPr>
            <a:lvl3pPr lvl="2" rtl="0">
              <a:buNone/>
              <a:defRPr sz="900">
                <a:solidFill>
                  <a:schemeClr val="accent6"/>
                </a:solidFill>
                <a:latin typeface="Calibri"/>
                <a:ea typeface="Calibri"/>
                <a:cs typeface="Calibri"/>
                <a:sym typeface="Calibri"/>
              </a:defRPr>
            </a:lvl3pPr>
            <a:lvl4pPr lvl="3" rtl="0">
              <a:buNone/>
              <a:defRPr sz="900">
                <a:solidFill>
                  <a:schemeClr val="accent6"/>
                </a:solidFill>
                <a:latin typeface="Calibri"/>
                <a:ea typeface="Calibri"/>
                <a:cs typeface="Calibri"/>
                <a:sym typeface="Calibri"/>
              </a:defRPr>
            </a:lvl4pPr>
            <a:lvl5pPr lvl="4" rtl="0">
              <a:buNone/>
              <a:defRPr sz="900">
                <a:solidFill>
                  <a:schemeClr val="accent6"/>
                </a:solidFill>
                <a:latin typeface="Calibri"/>
                <a:ea typeface="Calibri"/>
                <a:cs typeface="Calibri"/>
                <a:sym typeface="Calibri"/>
              </a:defRPr>
            </a:lvl5pPr>
            <a:lvl6pPr lvl="5" rtl="0">
              <a:buNone/>
              <a:defRPr sz="900">
                <a:solidFill>
                  <a:schemeClr val="accent6"/>
                </a:solidFill>
                <a:latin typeface="Calibri"/>
                <a:ea typeface="Calibri"/>
                <a:cs typeface="Calibri"/>
                <a:sym typeface="Calibri"/>
              </a:defRPr>
            </a:lvl6pPr>
            <a:lvl7pPr lvl="6" rtl="0">
              <a:buNone/>
              <a:defRPr sz="900">
                <a:solidFill>
                  <a:schemeClr val="accent6"/>
                </a:solidFill>
                <a:latin typeface="Calibri"/>
                <a:ea typeface="Calibri"/>
                <a:cs typeface="Calibri"/>
                <a:sym typeface="Calibri"/>
              </a:defRPr>
            </a:lvl7pPr>
            <a:lvl8pPr lvl="7" rtl="0">
              <a:buNone/>
              <a:defRPr sz="900">
                <a:solidFill>
                  <a:schemeClr val="accent6"/>
                </a:solidFill>
                <a:latin typeface="Calibri"/>
                <a:ea typeface="Calibri"/>
                <a:cs typeface="Calibri"/>
                <a:sym typeface="Calibri"/>
              </a:defRPr>
            </a:lvl8pPr>
            <a:lvl9pPr lvl="8" rtl="0">
              <a:buNone/>
              <a:defRPr sz="900">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FE SCHOOLS">
  <p:cSld name="TITLE_AND_BODY_1_1_1_1">
    <p:spTree>
      <p:nvGrpSpPr>
        <p:cNvPr id="262" name="Shape 262"/>
        <p:cNvGrpSpPr/>
        <p:nvPr/>
      </p:nvGrpSpPr>
      <p:grpSpPr>
        <a:xfrm>
          <a:off x="0" y="0"/>
          <a:ext cx="0" cy="0"/>
          <a:chOff x="0" y="0"/>
          <a:chExt cx="0" cy="0"/>
        </a:xfrm>
      </p:grpSpPr>
      <p:sp>
        <p:nvSpPr>
          <p:cNvPr id="263" name="Google Shape;263;p54"/>
          <p:cNvSpPr txBox="1"/>
          <p:nvPr/>
        </p:nvSpPr>
        <p:spPr>
          <a:xfrm>
            <a:off x="685927" y="7204858"/>
            <a:ext cx="2080800" cy="116700"/>
          </a:xfrm>
          <a:prstGeom prst="rect">
            <a:avLst/>
          </a:prstGeom>
          <a:noFill/>
          <a:ln>
            <a:noFill/>
          </a:ln>
        </p:spPr>
        <p:txBody>
          <a:bodyPr anchorCtr="0" anchor="t" bIns="0" lIns="0" spcFirstLastPara="1" rIns="0" wrap="square" tIns="8975">
            <a:spAutoFit/>
          </a:bodyPr>
          <a:lstStyle/>
          <a:p>
            <a:pPr indent="0" lvl="0" marL="12700" rtl="0" algn="l">
              <a:lnSpc>
                <a:spcPct val="100000"/>
              </a:lnSpc>
              <a:spcBef>
                <a:spcPts val="0"/>
              </a:spcBef>
              <a:spcAft>
                <a:spcPts val="0"/>
              </a:spcAft>
              <a:buNone/>
            </a:pPr>
            <a:r>
              <a:rPr lang="en-US" sz="700">
                <a:solidFill>
                  <a:srgbClr val="003C5A"/>
                </a:solidFill>
                <a:latin typeface="Calibri"/>
                <a:ea typeface="Calibri"/>
                <a:cs typeface="Calibri"/>
                <a:sym typeface="Calibri"/>
              </a:rPr>
              <a:t>GET 4 Youth | Pilot Package</a:t>
            </a:r>
            <a:endParaRPr sz="700">
              <a:latin typeface="Calibri"/>
              <a:ea typeface="Calibri"/>
              <a:cs typeface="Calibri"/>
              <a:sym typeface="Calibri"/>
            </a:endParaRPr>
          </a:p>
        </p:txBody>
      </p:sp>
      <p:sp>
        <p:nvSpPr>
          <p:cNvPr id="264" name="Google Shape;264;p54"/>
          <p:cNvSpPr txBox="1"/>
          <p:nvPr/>
        </p:nvSpPr>
        <p:spPr>
          <a:xfrm>
            <a:off x="8864935" y="7214969"/>
            <a:ext cx="1137600" cy="116700"/>
          </a:xfrm>
          <a:prstGeom prst="rect">
            <a:avLst/>
          </a:prstGeom>
          <a:noFill/>
          <a:ln>
            <a:noFill/>
          </a:ln>
        </p:spPr>
        <p:txBody>
          <a:bodyPr anchorCtr="0" anchor="t" bIns="0" lIns="0" spcFirstLastPara="1" rIns="0" wrap="square" tIns="8975">
            <a:spAutoFit/>
          </a:bodyPr>
          <a:lstStyle/>
          <a:p>
            <a:pPr indent="0" lvl="0" marL="12700" rtl="0" algn="r">
              <a:lnSpc>
                <a:spcPct val="100000"/>
              </a:lnSpc>
              <a:spcBef>
                <a:spcPts val="0"/>
              </a:spcBef>
              <a:spcAft>
                <a:spcPts val="0"/>
              </a:spcAft>
              <a:buNone/>
            </a:pPr>
            <a:r>
              <a:rPr lang="en-US" sz="700">
                <a:solidFill>
                  <a:srgbClr val="003C5A"/>
                </a:solidFill>
                <a:latin typeface="Calibri"/>
                <a:ea typeface="Calibri"/>
                <a:cs typeface="Calibri"/>
                <a:sym typeface="Calibri"/>
              </a:rPr>
              <a:t>SAFE SCHOOLS </a:t>
            </a:r>
            <a:endParaRPr sz="700">
              <a:latin typeface="Calibri"/>
              <a:ea typeface="Calibri"/>
              <a:cs typeface="Calibri"/>
              <a:sym typeface="Calibri"/>
            </a:endParaRPr>
          </a:p>
        </p:txBody>
      </p:sp>
      <p:sp>
        <p:nvSpPr>
          <p:cNvPr id="265" name="Google Shape;265;p54"/>
          <p:cNvSpPr txBox="1"/>
          <p:nvPr>
            <p:ph idx="12" type="sldNum"/>
          </p:nvPr>
        </p:nvSpPr>
        <p:spPr>
          <a:xfrm>
            <a:off x="10060501" y="7124191"/>
            <a:ext cx="641700" cy="297300"/>
          </a:xfrm>
          <a:prstGeom prst="rect">
            <a:avLst/>
          </a:prstGeom>
        </p:spPr>
        <p:txBody>
          <a:bodyPr anchorCtr="0" anchor="ctr" bIns="116050" lIns="116050" spcFirstLastPara="1" rIns="116050" wrap="square" tIns="116050">
            <a:noAutofit/>
          </a:bodyPr>
          <a:lstStyle>
            <a:lvl1pPr indent="0" lvl="0" marL="12700" marR="0" rtl="0" algn="l">
              <a:lnSpc>
                <a:spcPct val="100000"/>
              </a:lnSpc>
              <a:spcBef>
                <a:spcPts val="0"/>
              </a:spcBef>
              <a:spcAft>
                <a:spcPts val="0"/>
              </a:spcAft>
              <a:buNone/>
              <a:defRPr sz="700">
                <a:solidFill>
                  <a:srgbClr val="003C5A"/>
                </a:solidFill>
                <a:latin typeface="Calibri"/>
                <a:ea typeface="Calibri"/>
                <a:cs typeface="Calibri"/>
                <a:sym typeface="Calibri"/>
              </a:defRPr>
            </a:lvl1pPr>
            <a:lvl2pPr indent="0" lvl="1" marL="12700" marR="0" rtl="0" algn="l">
              <a:lnSpc>
                <a:spcPct val="100000"/>
              </a:lnSpc>
              <a:spcBef>
                <a:spcPts val="0"/>
              </a:spcBef>
              <a:spcAft>
                <a:spcPts val="0"/>
              </a:spcAft>
              <a:buNone/>
              <a:defRPr sz="700">
                <a:solidFill>
                  <a:srgbClr val="003C5A"/>
                </a:solidFill>
                <a:latin typeface="Calibri"/>
                <a:ea typeface="Calibri"/>
                <a:cs typeface="Calibri"/>
                <a:sym typeface="Calibri"/>
              </a:defRPr>
            </a:lvl2pPr>
            <a:lvl3pPr indent="0" lvl="2" marL="12700" marR="0" rtl="0" algn="l">
              <a:lnSpc>
                <a:spcPct val="100000"/>
              </a:lnSpc>
              <a:spcBef>
                <a:spcPts val="0"/>
              </a:spcBef>
              <a:spcAft>
                <a:spcPts val="0"/>
              </a:spcAft>
              <a:buNone/>
              <a:defRPr sz="700">
                <a:solidFill>
                  <a:srgbClr val="003C5A"/>
                </a:solidFill>
                <a:latin typeface="Calibri"/>
                <a:ea typeface="Calibri"/>
                <a:cs typeface="Calibri"/>
                <a:sym typeface="Calibri"/>
              </a:defRPr>
            </a:lvl3pPr>
            <a:lvl4pPr indent="0" lvl="3" marL="12700" marR="0" rtl="0" algn="l">
              <a:lnSpc>
                <a:spcPct val="100000"/>
              </a:lnSpc>
              <a:spcBef>
                <a:spcPts val="0"/>
              </a:spcBef>
              <a:spcAft>
                <a:spcPts val="0"/>
              </a:spcAft>
              <a:buNone/>
              <a:defRPr sz="700">
                <a:solidFill>
                  <a:srgbClr val="003C5A"/>
                </a:solidFill>
                <a:latin typeface="Calibri"/>
                <a:ea typeface="Calibri"/>
                <a:cs typeface="Calibri"/>
                <a:sym typeface="Calibri"/>
              </a:defRPr>
            </a:lvl4pPr>
            <a:lvl5pPr indent="0" lvl="4" marL="12700" marR="0" rtl="0" algn="l">
              <a:lnSpc>
                <a:spcPct val="100000"/>
              </a:lnSpc>
              <a:spcBef>
                <a:spcPts val="0"/>
              </a:spcBef>
              <a:spcAft>
                <a:spcPts val="0"/>
              </a:spcAft>
              <a:buNone/>
              <a:defRPr sz="700">
                <a:solidFill>
                  <a:srgbClr val="003C5A"/>
                </a:solidFill>
                <a:latin typeface="Calibri"/>
                <a:ea typeface="Calibri"/>
                <a:cs typeface="Calibri"/>
                <a:sym typeface="Calibri"/>
              </a:defRPr>
            </a:lvl5pPr>
            <a:lvl6pPr indent="0" lvl="5" marL="12700" marR="0" rtl="0" algn="l">
              <a:lnSpc>
                <a:spcPct val="100000"/>
              </a:lnSpc>
              <a:spcBef>
                <a:spcPts val="0"/>
              </a:spcBef>
              <a:spcAft>
                <a:spcPts val="0"/>
              </a:spcAft>
              <a:buNone/>
              <a:defRPr sz="700">
                <a:solidFill>
                  <a:srgbClr val="003C5A"/>
                </a:solidFill>
                <a:latin typeface="Calibri"/>
                <a:ea typeface="Calibri"/>
                <a:cs typeface="Calibri"/>
                <a:sym typeface="Calibri"/>
              </a:defRPr>
            </a:lvl6pPr>
            <a:lvl7pPr indent="0" lvl="6" marL="12700" marR="0" rtl="0" algn="l">
              <a:lnSpc>
                <a:spcPct val="100000"/>
              </a:lnSpc>
              <a:spcBef>
                <a:spcPts val="0"/>
              </a:spcBef>
              <a:spcAft>
                <a:spcPts val="0"/>
              </a:spcAft>
              <a:buNone/>
              <a:defRPr sz="700">
                <a:solidFill>
                  <a:srgbClr val="003C5A"/>
                </a:solidFill>
                <a:latin typeface="Calibri"/>
                <a:ea typeface="Calibri"/>
                <a:cs typeface="Calibri"/>
                <a:sym typeface="Calibri"/>
              </a:defRPr>
            </a:lvl7pPr>
            <a:lvl8pPr indent="0" lvl="7" marL="12700" marR="0" rtl="0" algn="l">
              <a:lnSpc>
                <a:spcPct val="100000"/>
              </a:lnSpc>
              <a:spcBef>
                <a:spcPts val="0"/>
              </a:spcBef>
              <a:spcAft>
                <a:spcPts val="0"/>
              </a:spcAft>
              <a:buNone/>
              <a:defRPr sz="700">
                <a:solidFill>
                  <a:srgbClr val="003C5A"/>
                </a:solidFill>
                <a:latin typeface="Calibri"/>
                <a:ea typeface="Calibri"/>
                <a:cs typeface="Calibri"/>
                <a:sym typeface="Calibri"/>
              </a:defRPr>
            </a:lvl8pPr>
            <a:lvl9pPr indent="0" lvl="8" marL="12700" marR="0" rtl="0" algn="l">
              <a:lnSpc>
                <a:spcPct val="100000"/>
              </a:lnSpc>
              <a:spcBef>
                <a:spcPts val="0"/>
              </a:spcBef>
              <a:spcAft>
                <a:spcPts val="0"/>
              </a:spcAft>
              <a:buNone/>
              <a:defRPr sz="700">
                <a:solidFill>
                  <a:srgbClr val="003C5A"/>
                </a:solidFill>
                <a:latin typeface="Calibri"/>
                <a:ea typeface="Calibri"/>
                <a:cs typeface="Calibri"/>
                <a:sym typeface="Calibri"/>
              </a:defRPr>
            </a:lvl9pPr>
          </a:lstStyle>
          <a:p>
            <a:pPr indent="0" lvl="0" marL="12700" rtl="0" algn="l">
              <a:spcBef>
                <a:spcPts val="0"/>
              </a:spcBef>
              <a:spcAft>
                <a:spcPts val="0"/>
              </a:spcAft>
              <a:buNone/>
            </a:pPr>
            <a:fld id="{00000000-1234-1234-1234-123412341234}" type="slidenum">
              <a:rPr lang="en-US"/>
              <a:t>‹#›</a:t>
            </a:fld>
            <a:endParaRPr>
              <a:solidFill>
                <a:schemeClr val="dk2"/>
              </a:solidFill>
            </a:endParaRPr>
          </a:p>
        </p:txBody>
      </p:sp>
      <p:sp>
        <p:nvSpPr>
          <p:cNvPr id="266" name="Google Shape;266;p54"/>
          <p:cNvSpPr/>
          <p:nvPr/>
        </p:nvSpPr>
        <p:spPr>
          <a:xfrm>
            <a:off x="7778174"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
        <p:nvSpPr>
          <p:cNvPr id="267" name="Google Shape;267;p54"/>
          <p:cNvSpPr/>
          <p:nvPr/>
        </p:nvSpPr>
        <p:spPr>
          <a:xfrm>
            <a:off x="8333537"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
        <p:nvSpPr>
          <p:cNvPr id="268" name="Google Shape;268;p54"/>
          <p:cNvSpPr/>
          <p:nvPr/>
        </p:nvSpPr>
        <p:spPr>
          <a:xfrm>
            <a:off x="8611212"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
        <p:nvSpPr>
          <p:cNvPr id="269" name="Google Shape;269;p54"/>
          <p:cNvSpPr/>
          <p:nvPr/>
        </p:nvSpPr>
        <p:spPr>
          <a:xfrm>
            <a:off x="8888886"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cxnSp>
        <p:nvCxnSpPr>
          <p:cNvPr id="270" name="Google Shape;270;p54"/>
          <p:cNvCxnSpPr>
            <a:stCxn id="266" idx="6"/>
            <a:endCxn id="269" idx="2"/>
          </p:cNvCxnSpPr>
          <p:nvPr/>
        </p:nvCxnSpPr>
        <p:spPr>
          <a:xfrm>
            <a:off x="7896074" y="7273919"/>
            <a:ext cx="992700" cy="0"/>
          </a:xfrm>
          <a:prstGeom prst="straightConnector1">
            <a:avLst/>
          </a:prstGeom>
          <a:noFill/>
          <a:ln cap="flat" cmpd="sng" w="28575">
            <a:solidFill>
              <a:schemeClr val="lt2"/>
            </a:solidFill>
            <a:prstDash val="solid"/>
            <a:round/>
            <a:headEnd len="med" w="med" type="none"/>
            <a:tailEnd len="med" w="med" type="none"/>
          </a:ln>
        </p:spPr>
      </p:cxnSp>
      <p:sp>
        <p:nvSpPr>
          <p:cNvPr id="271" name="Google Shape;271;p54"/>
          <p:cNvSpPr/>
          <p:nvPr/>
        </p:nvSpPr>
        <p:spPr>
          <a:xfrm>
            <a:off x="8055857"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MILY SPACE">
  <p:cSld name="TITLE_AND_BODY_1_1_1_1_1">
    <p:spTree>
      <p:nvGrpSpPr>
        <p:cNvPr id="272" name="Shape 272"/>
        <p:cNvGrpSpPr/>
        <p:nvPr/>
      </p:nvGrpSpPr>
      <p:grpSpPr>
        <a:xfrm>
          <a:off x="0" y="0"/>
          <a:ext cx="0" cy="0"/>
          <a:chOff x="0" y="0"/>
          <a:chExt cx="0" cy="0"/>
        </a:xfrm>
      </p:grpSpPr>
      <p:sp>
        <p:nvSpPr>
          <p:cNvPr id="273" name="Google Shape;273;p55"/>
          <p:cNvSpPr txBox="1"/>
          <p:nvPr/>
        </p:nvSpPr>
        <p:spPr>
          <a:xfrm>
            <a:off x="685927" y="7204858"/>
            <a:ext cx="2080800" cy="116700"/>
          </a:xfrm>
          <a:prstGeom prst="rect">
            <a:avLst/>
          </a:prstGeom>
          <a:noFill/>
          <a:ln>
            <a:noFill/>
          </a:ln>
        </p:spPr>
        <p:txBody>
          <a:bodyPr anchorCtr="0" anchor="t" bIns="0" lIns="0" spcFirstLastPara="1" rIns="0" wrap="square" tIns="8975">
            <a:spAutoFit/>
          </a:bodyPr>
          <a:lstStyle/>
          <a:p>
            <a:pPr indent="0" lvl="0" marL="12700" rtl="0" algn="l">
              <a:lnSpc>
                <a:spcPct val="100000"/>
              </a:lnSpc>
              <a:spcBef>
                <a:spcPts val="0"/>
              </a:spcBef>
              <a:spcAft>
                <a:spcPts val="0"/>
              </a:spcAft>
              <a:buNone/>
            </a:pPr>
            <a:r>
              <a:rPr lang="en-US" sz="700">
                <a:solidFill>
                  <a:srgbClr val="003C5A"/>
                </a:solidFill>
                <a:latin typeface="Calibri"/>
                <a:ea typeface="Calibri"/>
                <a:cs typeface="Calibri"/>
                <a:sym typeface="Calibri"/>
              </a:rPr>
              <a:t>GET 4 Youth | Pilot Package</a:t>
            </a:r>
            <a:endParaRPr sz="700">
              <a:latin typeface="Calibri"/>
              <a:ea typeface="Calibri"/>
              <a:cs typeface="Calibri"/>
              <a:sym typeface="Calibri"/>
            </a:endParaRPr>
          </a:p>
        </p:txBody>
      </p:sp>
      <p:sp>
        <p:nvSpPr>
          <p:cNvPr id="274" name="Google Shape;274;p55"/>
          <p:cNvSpPr txBox="1"/>
          <p:nvPr/>
        </p:nvSpPr>
        <p:spPr>
          <a:xfrm>
            <a:off x="8864935" y="7214969"/>
            <a:ext cx="1137600" cy="116700"/>
          </a:xfrm>
          <a:prstGeom prst="rect">
            <a:avLst/>
          </a:prstGeom>
          <a:noFill/>
          <a:ln>
            <a:noFill/>
          </a:ln>
        </p:spPr>
        <p:txBody>
          <a:bodyPr anchorCtr="0" anchor="t" bIns="0" lIns="0" spcFirstLastPara="1" rIns="0" wrap="square" tIns="8975">
            <a:spAutoFit/>
          </a:bodyPr>
          <a:lstStyle/>
          <a:p>
            <a:pPr indent="0" lvl="0" marL="12700" rtl="0" algn="r">
              <a:lnSpc>
                <a:spcPct val="100000"/>
              </a:lnSpc>
              <a:spcBef>
                <a:spcPts val="0"/>
              </a:spcBef>
              <a:spcAft>
                <a:spcPts val="0"/>
              </a:spcAft>
              <a:buNone/>
            </a:pPr>
            <a:r>
              <a:rPr lang="en-US" sz="700">
                <a:solidFill>
                  <a:srgbClr val="003C5A"/>
                </a:solidFill>
                <a:latin typeface="Calibri"/>
                <a:ea typeface="Calibri"/>
                <a:cs typeface="Calibri"/>
                <a:sym typeface="Calibri"/>
              </a:rPr>
              <a:t>FAMILY SPACE</a:t>
            </a:r>
            <a:endParaRPr sz="700">
              <a:latin typeface="Calibri"/>
              <a:ea typeface="Calibri"/>
              <a:cs typeface="Calibri"/>
              <a:sym typeface="Calibri"/>
            </a:endParaRPr>
          </a:p>
        </p:txBody>
      </p:sp>
      <p:sp>
        <p:nvSpPr>
          <p:cNvPr id="275" name="Google Shape;275;p55"/>
          <p:cNvSpPr txBox="1"/>
          <p:nvPr>
            <p:ph idx="12" type="sldNum"/>
          </p:nvPr>
        </p:nvSpPr>
        <p:spPr>
          <a:xfrm>
            <a:off x="10060501" y="7124191"/>
            <a:ext cx="641700" cy="297300"/>
          </a:xfrm>
          <a:prstGeom prst="rect">
            <a:avLst/>
          </a:prstGeom>
        </p:spPr>
        <p:txBody>
          <a:bodyPr anchorCtr="0" anchor="ctr" bIns="116050" lIns="116050" spcFirstLastPara="1" rIns="116050" wrap="square" tIns="116050">
            <a:noAutofit/>
          </a:bodyPr>
          <a:lstStyle>
            <a:lvl1pPr indent="0" lvl="0" marL="12700" marR="0" rtl="0" algn="l">
              <a:lnSpc>
                <a:spcPct val="100000"/>
              </a:lnSpc>
              <a:spcBef>
                <a:spcPts val="0"/>
              </a:spcBef>
              <a:spcAft>
                <a:spcPts val="0"/>
              </a:spcAft>
              <a:buNone/>
              <a:defRPr sz="700">
                <a:solidFill>
                  <a:srgbClr val="003C5A"/>
                </a:solidFill>
                <a:latin typeface="Calibri"/>
                <a:ea typeface="Calibri"/>
                <a:cs typeface="Calibri"/>
                <a:sym typeface="Calibri"/>
              </a:defRPr>
            </a:lvl1pPr>
            <a:lvl2pPr indent="0" lvl="1" marL="12700" marR="0" rtl="0" algn="l">
              <a:lnSpc>
                <a:spcPct val="100000"/>
              </a:lnSpc>
              <a:spcBef>
                <a:spcPts val="0"/>
              </a:spcBef>
              <a:spcAft>
                <a:spcPts val="0"/>
              </a:spcAft>
              <a:buNone/>
              <a:defRPr sz="700">
                <a:solidFill>
                  <a:srgbClr val="003C5A"/>
                </a:solidFill>
                <a:latin typeface="Calibri"/>
                <a:ea typeface="Calibri"/>
                <a:cs typeface="Calibri"/>
                <a:sym typeface="Calibri"/>
              </a:defRPr>
            </a:lvl2pPr>
            <a:lvl3pPr indent="0" lvl="2" marL="12700" marR="0" rtl="0" algn="l">
              <a:lnSpc>
                <a:spcPct val="100000"/>
              </a:lnSpc>
              <a:spcBef>
                <a:spcPts val="0"/>
              </a:spcBef>
              <a:spcAft>
                <a:spcPts val="0"/>
              </a:spcAft>
              <a:buNone/>
              <a:defRPr sz="700">
                <a:solidFill>
                  <a:srgbClr val="003C5A"/>
                </a:solidFill>
                <a:latin typeface="Calibri"/>
                <a:ea typeface="Calibri"/>
                <a:cs typeface="Calibri"/>
                <a:sym typeface="Calibri"/>
              </a:defRPr>
            </a:lvl3pPr>
            <a:lvl4pPr indent="0" lvl="3" marL="12700" marR="0" rtl="0" algn="l">
              <a:lnSpc>
                <a:spcPct val="100000"/>
              </a:lnSpc>
              <a:spcBef>
                <a:spcPts val="0"/>
              </a:spcBef>
              <a:spcAft>
                <a:spcPts val="0"/>
              </a:spcAft>
              <a:buNone/>
              <a:defRPr sz="700">
                <a:solidFill>
                  <a:srgbClr val="003C5A"/>
                </a:solidFill>
                <a:latin typeface="Calibri"/>
                <a:ea typeface="Calibri"/>
                <a:cs typeface="Calibri"/>
                <a:sym typeface="Calibri"/>
              </a:defRPr>
            </a:lvl4pPr>
            <a:lvl5pPr indent="0" lvl="4" marL="12700" marR="0" rtl="0" algn="l">
              <a:lnSpc>
                <a:spcPct val="100000"/>
              </a:lnSpc>
              <a:spcBef>
                <a:spcPts val="0"/>
              </a:spcBef>
              <a:spcAft>
                <a:spcPts val="0"/>
              </a:spcAft>
              <a:buNone/>
              <a:defRPr sz="700">
                <a:solidFill>
                  <a:srgbClr val="003C5A"/>
                </a:solidFill>
                <a:latin typeface="Calibri"/>
                <a:ea typeface="Calibri"/>
                <a:cs typeface="Calibri"/>
                <a:sym typeface="Calibri"/>
              </a:defRPr>
            </a:lvl5pPr>
            <a:lvl6pPr indent="0" lvl="5" marL="12700" marR="0" rtl="0" algn="l">
              <a:lnSpc>
                <a:spcPct val="100000"/>
              </a:lnSpc>
              <a:spcBef>
                <a:spcPts val="0"/>
              </a:spcBef>
              <a:spcAft>
                <a:spcPts val="0"/>
              </a:spcAft>
              <a:buNone/>
              <a:defRPr sz="700">
                <a:solidFill>
                  <a:srgbClr val="003C5A"/>
                </a:solidFill>
                <a:latin typeface="Calibri"/>
                <a:ea typeface="Calibri"/>
                <a:cs typeface="Calibri"/>
                <a:sym typeface="Calibri"/>
              </a:defRPr>
            </a:lvl6pPr>
            <a:lvl7pPr indent="0" lvl="6" marL="12700" marR="0" rtl="0" algn="l">
              <a:lnSpc>
                <a:spcPct val="100000"/>
              </a:lnSpc>
              <a:spcBef>
                <a:spcPts val="0"/>
              </a:spcBef>
              <a:spcAft>
                <a:spcPts val="0"/>
              </a:spcAft>
              <a:buNone/>
              <a:defRPr sz="700">
                <a:solidFill>
                  <a:srgbClr val="003C5A"/>
                </a:solidFill>
                <a:latin typeface="Calibri"/>
                <a:ea typeface="Calibri"/>
                <a:cs typeface="Calibri"/>
                <a:sym typeface="Calibri"/>
              </a:defRPr>
            </a:lvl7pPr>
            <a:lvl8pPr indent="0" lvl="7" marL="12700" marR="0" rtl="0" algn="l">
              <a:lnSpc>
                <a:spcPct val="100000"/>
              </a:lnSpc>
              <a:spcBef>
                <a:spcPts val="0"/>
              </a:spcBef>
              <a:spcAft>
                <a:spcPts val="0"/>
              </a:spcAft>
              <a:buNone/>
              <a:defRPr sz="700">
                <a:solidFill>
                  <a:srgbClr val="003C5A"/>
                </a:solidFill>
                <a:latin typeface="Calibri"/>
                <a:ea typeface="Calibri"/>
                <a:cs typeface="Calibri"/>
                <a:sym typeface="Calibri"/>
              </a:defRPr>
            </a:lvl8pPr>
            <a:lvl9pPr indent="0" lvl="8" marL="12700" marR="0" rtl="0" algn="l">
              <a:lnSpc>
                <a:spcPct val="100000"/>
              </a:lnSpc>
              <a:spcBef>
                <a:spcPts val="0"/>
              </a:spcBef>
              <a:spcAft>
                <a:spcPts val="0"/>
              </a:spcAft>
              <a:buNone/>
              <a:defRPr sz="700">
                <a:solidFill>
                  <a:srgbClr val="003C5A"/>
                </a:solidFill>
                <a:latin typeface="Calibri"/>
                <a:ea typeface="Calibri"/>
                <a:cs typeface="Calibri"/>
                <a:sym typeface="Calibri"/>
              </a:defRPr>
            </a:lvl9pPr>
          </a:lstStyle>
          <a:p>
            <a:pPr indent="0" lvl="0" marL="12700" rtl="0" algn="l">
              <a:spcBef>
                <a:spcPts val="0"/>
              </a:spcBef>
              <a:spcAft>
                <a:spcPts val="0"/>
              </a:spcAft>
              <a:buNone/>
            </a:pPr>
            <a:fld id="{00000000-1234-1234-1234-123412341234}" type="slidenum">
              <a:rPr lang="en-US"/>
              <a:t>‹#›</a:t>
            </a:fld>
            <a:endParaRPr>
              <a:solidFill>
                <a:schemeClr val="dk2"/>
              </a:solidFill>
            </a:endParaRPr>
          </a:p>
        </p:txBody>
      </p:sp>
      <p:sp>
        <p:nvSpPr>
          <p:cNvPr id="276" name="Google Shape;276;p55"/>
          <p:cNvSpPr/>
          <p:nvPr/>
        </p:nvSpPr>
        <p:spPr>
          <a:xfrm>
            <a:off x="7968095"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
        <p:nvSpPr>
          <p:cNvPr id="277" name="Google Shape;277;p55"/>
          <p:cNvSpPr/>
          <p:nvPr/>
        </p:nvSpPr>
        <p:spPr>
          <a:xfrm>
            <a:off x="8523459"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
        <p:nvSpPr>
          <p:cNvPr id="278" name="Google Shape;278;p55"/>
          <p:cNvSpPr/>
          <p:nvPr/>
        </p:nvSpPr>
        <p:spPr>
          <a:xfrm>
            <a:off x="8801133"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
        <p:nvSpPr>
          <p:cNvPr id="279" name="Google Shape;279;p55"/>
          <p:cNvSpPr/>
          <p:nvPr/>
        </p:nvSpPr>
        <p:spPr>
          <a:xfrm>
            <a:off x="9078807"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cxnSp>
        <p:nvCxnSpPr>
          <p:cNvPr id="280" name="Google Shape;280;p55"/>
          <p:cNvCxnSpPr>
            <a:stCxn id="276" idx="6"/>
            <a:endCxn id="279" idx="2"/>
          </p:cNvCxnSpPr>
          <p:nvPr/>
        </p:nvCxnSpPr>
        <p:spPr>
          <a:xfrm>
            <a:off x="8085995" y="7273919"/>
            <a:ext cx="992700" cy="0"/>
          </a:xfrm>
          <a:prstGeom prst="straightConnector1">
            <a:avLst/>
          </a:prstGeom>
          <a:noFill/>
          <a:ln cap="flat" cmpd="sng" w="28575">
            <a:solidFill>
              <a:schemeClr val="lt2"/>
            </a:solidFill>
            <a:prstDash val="solid"/>
            <a:round/>
            <a:headEnd len="med" w="med" type="none"/>
            <a:tailEnd len="med" w="med" type="none"/>
          </a:ln>
        </p:spPr>
      </p:cxnSp>
      <p:sp>
        <p:nvSpPr>
          <p:cNvPr id="281" name="Google Shape;281;p55"/>
          <p:cNvSpPr/>
          <p:nvPr/>
        </p:nvSpPr>
        <p:spPr>
          <a:xfrm>
            <a:off x="8245778" y="7214969"/>
            <a:ext cx="117900" cy="117900"/>
          </a:xfrm>
          <a:prstGeom prst="ellipse">
            <a:avLst/>
          </a:prstGeom>
          <a:solidFill>
            <a:schemeClr val="lt2"/>
          </a:solidFill>
          <a:ln>
            <a:noFill/>
          </a:ln>
        </p:spPr>
        <p:txBody>
          <a:bodyPr anchorCtr="0" anchor="ctr" bIns="64650" lIns="64650" spcFirstLastPara="1" rIns="64650" wrap="square" tIns="64650">
            <a:noAutofit/>
          </a:bodyPr>
          <a:lstStyle/>
          <a:p>
            <a:pPr indent="0" lvl="0" marL="0" rtl="0" algn="ctr">
              <a:spcBef>
                <a:spcPts val="0"/>
              </a:spcBef>
              <a:spcAft>
                <a:spcPts val="0"/>
              </a:spcAft>
              <a:buNone/>
            </a:pPr>
            <a:r>
              <a:t/>
            </a:r>
            <a:endParaRPr sz="100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82" name="Shape 282"/>
        <p:cNvGrpSpPr/>
        <p:nvPr/>
      </p:nvGrpSpPr>
      <p:grpSpPr>
        <a:xfrm>
          <a:off x="0" y="0"/>
          <a:ext cx="0" cy="0"/>
          <a:chOff x="0" y="0"/>
          <a:chExt cx="0" cy="0"/>
        </a:xfrm>
      </p:grpSpPr>
      <p:sp>
        <p:nvSpPr>
          <p:cNvPr id="283" name="Google Shape;283;p56"/>
          <p:cNvSpPr txBox="1"/>
          <p:nvPr>
            <p:ph idx="11" type="ftr"/>
          </p:nvPr>
        </p:nvSpPr>
        <p:spPr>
          <a:xfrm>
            <a:off x="1817640" y="7030800"/>
            <a:ext cx="1710600" cy="3780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000"/>
              <a:buNone/>
              <a:defRPr sz="1000">
                <a:solidFill>
                  <a:srgbClr val="888888"/>
                </a:solidFill>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284" name="Google Shape;284;p56"/>
          <p:cNvSpPr txBox="1"/>
          <p:nvPr>
            <p:ph idx="10" type="dt"/>
          </p:nvPr>
        </p:nvSpPr>
        <p:spPr>
          <a:xfrm>
            <a:off x="267300" y="7030800"/>
            <a:ext cx="1229400" cy="3780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000"/>
              <a:buNone/>
              <a:defRPr sz="1000">
                <a:solidFill>
                  <a:srgbClr val="888888"/>
                </a:solidFill>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285" name="Google Shape;285;p56"/>
          <p:cNvSpPr txBox="1"/>
          <p:nvPr>
            <p:ph idx="12" type="sldNum"/>
          </p:nvPr>
        </p:nvSpPr>
        <p:spPr>
          <a:xfrm>
            <a:off x="3849120" y="7030800"/>
            <a:ext cx="1229400" cy="200100"/>
          </a:xfrm>
          <a:prstGeom prst="rect">
            <a:avLst/>
          </a:prstGeom>
          <a:noFill/>
          <a:ln>
            <a:noFill/>
          </a:ln>
        </p:spPr>
        <p:txBody>
          <a:bodyPr anchorCtr="0" anchor="t" bIns="0" lIns="0" spcFirstLastPara="1" rIns="0" wrap="square" tIns="0">
            <a:spAutoFit/>
          </a:bodyPr>
          <a:lstStyle>
            <a:lvl1pPr indent="0" lvl="0" rtl="0" algn="r">
              <a:spcBef>
                <a:spcPts val="0"/>
              </a:spcBef>
              <a:buNone/>
              <a:defRPr>
                <a:solidFill>
                  <a:srgbClr val="888888"/>
                </a:solidFill>
              </a:defRPr>
            </a:lvl1pPr>
            <a:lvl2pPr indent="0" lvl="1" rtl="0" algn="r">
              <a:spcBef>
                <a:spcPts val="0"/>
              </a:spcBef>
              <a:buNone/>
              <a:defRPr>
                <a:solidFill>
                  <a:srgbClr val="888888"/>
                </a:solidFill>
              </a:defRPr>
            </a:lvl2pPr>
            <a:lvl3pPr indent="0" lvl="2" rtl="0" algn="r">
              <a:spcBef>
                <a:spcPts val="0"/>
              </a:spcBef>
              <a:buNone/>
              <a:defRPr>
                <a:solidFill>
                  <a:srgbClr val="888888"/>
                </a:solidFill>
              </a:defRPr>
            </a:lvl3pPr>
            <a:lvl4pPr indent="0" lvl="3" rtl="0" algn="r">
              <a:spcBef>
                <a:spcPts val="0"/>
              </a:spcBef>
              <a:buNone/>
              <a:defRPr>
                <a:solidFill>
                  <a:srgbClr val="888888"/>
                </a:solidFill>
              </a:defRPr>
            </a:lvl4pPr>
            <a:lvl5pPr indent="0" lvl="4" rtl="0" algn="r">
              <a:spcBef>
                <a:spcPts val="0"/>
              </a:spcBef>
              <a:buNone/>
              <a:defRPr>
                <a:solidFill>
                  <a:srgbClr val="888888"/>
                </a:solidFill>
              </a:defRPr>
            </a:lvl5pPr>
            <a:lvl6pPr indent="0" lvl="5" rtl="0" algn="r">
              <a:spcBef>
                <a:spcPts val="0"/>
              </a:spcBef>
              <a:buNone/>
              <a:defRPr>
                <a:solidFill>
                  <a:srgbClr val="888888"/>
                </a:solidFill>
              </a:defRPr>
            </a:lvl6pPr>
            <a:lvl7pPr indent="0" lvl="6" rtl="0" algn="r">
              <a:spcBef>
                <a:spcPts val="0"/>
              </a:spcBef>
              <a:buNone/>
              <a:defRPr>
                <a:solidFill>
                  <a:srgbClr val="888888"/>
                </a:solidFill>
              </a:defRPr>
            </a:lvl7pPr>
            <a:lvl8pPr indent="0" lvl="7" rtl="0" algn="r">
              <a:spcBef>
                <a:spcPts val="0"/>
              </a:spcBef>
              <a:buNone/>
              <a:defRPr>
                <a:solidFill>
                  <a:srgbClr val="888888"/>
                </a:solidFill>
              </a:defRPr>
            </a:lvl8pPr>
            <a:lvl9pPr indent="0" lvl="8"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1" showMasterSp="0">
  <p:cSld name="BLANK_3_1">
    <p:spTree>
      <p:nvGrpSpPr>
        <p:cNvPr id="51" name="Shape 51"/>
        <p:cNvGrpSpPr/>
        <p:nvPr/>
      </p:nvGrpSpPr>
      <p:grpSpPr>
        <a:xfrm>
          <a:off x="0" y="0"/>
          <a:ext cx="0" cy="0"/>
          <a:chOff x="0" y="0"/>
          <a:chExt cx="0" cy="0"/>
        </a:xfrm>
      </p:grpSpPr>
      <p:sp>
        <p:nvSpPr>
          <p:cNvPr id="52" name="Google Shape;52;p7"/>
          <p:cNvSpPr txBox="1"/>
          <p:nvPr/>
        </p:nvSpPr>
        <p:spPr>
          <a:xfrm>
            <a:off x="5177247" y="395767"/>
            <a:ext cx="5061300" cy="32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000033"/>
                </a:solidFill>
                <a:highlight>
                  <a:srgbClr val="FFFFFF"/>
                </a:highlight>
                <a:latin typeface="Calibri"/>
                <a:ea typeface="Calibri"/>
                <a:cs typeface="Calibri"/>
                <a:sym typeface="Calibri"/>
              </a:rPr>
              <a:t>Design &amp; Test Report: Low, Medium &amp; High-Fidelity Prototyping </a:t>
            </a:r>
            <a:r>
              <a:rPr b="0" i="0" lang="en-US" sz="900" u="none" cap="none" strike="noStrike">
                <a:solidFill>
                  <a:srgbClr val="000033"/>
                </a:solidFill>
                <a:latin typeface="Calibri"/>
                <a:ea typeface="Calibri"/>
                <a:cs typeface="Calibri"/>
                <a:sym typeface="Calibri"/>
              </a:rPr>
              <a:t>|</a:t>
            </a:r>
            <a:r>
              <a:rPr b="1" lang="en-US" sz="900">
                <a:solidFill>
                  <a:srgbClr val="40BEAF"/>
                </a:solidFill>
                <a:highlight>
                  <a:srgbClr val="FFFFFF"/>
                </a:highlight>
                <a:latin typeface="Calibri"/>
                <a:ea typeface="Calibri"/>
                <a:cs typeface="Calibri"/>
                <a:sym typeface="Calibri"/>
              </a:rPr>
              <a:t>Next steps</a:t>
            </a:r>
            <a:endParaRPr b="0" i="0" sz="1400" u="none" cap="none" strike="noStrike">
              <a:solidFill>
                <a:srgbClr val="000000"/>
              </a:solidFill>
              <a:latin typeface="Arial"/>
              <a:ea typeface="Arial"/>
              <a:cs typeface="Arial"/>
              <a:sym typeface="Arial"/>
            </a:endParaRPr>
          </a:p>
        </p:txBody>
      </p:sp>
      <p:sp>
        <p:nvSpPr>
          <p:cNvPr id="53" name="Google Shape;53;p7"/>
          <p:cNvSpPr/>
          <p:nvPr/>
        </p:nvSpPr>
        <p:spPr>
          <a:xfrm>
            <a:off x="8451226" y="718881"/>
            <a:ext cx="385200" cy="28800"/>
          </a:xfrm>
          <a:prstGeom prst="rect">
            <a:avLst/>
          </a:prstGeom>
          <a:solidFill>
            <a:srgbClr val="C5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7"/>
          <p:cNvSpPr/>
          <p:nvPr/>
        </p:nvSpPr>
        <p:spPr>
          <a:xfrm>
            <a:off x="8891765" y="718881"/>
            <a:ext cx="385200" cy="28800"/>
          </a:xfrm>
          <a:prstGeom prst="rect">
            <a:avLst/>
          </a:prstGeom>
          <a:solidFill>
            <a:srgbClr val="C5D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7"/>
          <p:cNvSpPr/>
          <p:nvPr/>
        </p:nvSpPr>
        <p:spPr>
          <a:xfrm>
            <a:off x="9332304" y="718881"/>
            <a:ext cx="385200" cy="28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7"/>
          <p:cNvSpPr/>
          <p:nvPr/>
        </p:nvSpPr>
        <p:spPr>
          <a:xfrm>
            <a:off x="9772858" y="718881"/>
            <a:ext cx="385200" cy="288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7"/>
          <p:cNvSpPr txBox="1"/>
          <p:nvPr/>
        </p:nvSpPr>
        <p:spPr>
          <a:xfrm>
            <a:off x="453533" y="6924823"/>
            <a:ext cx="7881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accent6"/>
                </a:solidFill>
                <a:highlight>
                  <a:srgbClr val="FFFFFF"/>
                </a:highlight>
                <a:latin typeface="Calibri"/>
                <a:ea typeface="Calibri"/>
                <a:cs typeface="Calibri"/>
                <a:sym typeface="Calibri"/>
              </a:rPr>
              <a:t>Human-Centered Design to promote a gender-equitable environment for very young adolescents in Indonesia</a:t>
            </a:r>
            <a:endParaRPr b="0" i="0" sz="900" u="none" cap="none" strike="noStrike">
              <a:solidFill>
                <a:schemeClr val="accent6"/>
              </a:solidFill>
              <a:latin typeface="Calibri"/>
              <a:ea typeface="Calibri"/>
              <a:cs typeface="Calibri"/>
              <a:sym typeface="Calibri"/>
            </a:endParaRPr>
          </a:p>
        </p:txBody>
      </p:sp>
      <p:sp>
        <p:nvSpPr>
          <p:cNvPr id="58" name="Google Shape;58;p7"/>
          <p:cNvSpPr/>
          <p:nvPr/>
        </p:nvSpPr>
        <p:spPr>
          <a:xfrm>
            <a:off x="5756033" y="7071979"/>
            <a:ext cx="4174200" cy="28800"/>
          </a:xfrm>
          <a:prstGeom prst="rect">
            <a:avLst/>
          </a:prstGeom>
          <a:solidFill>
            <a:schemeClr val="accent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7"/>
          <p:cNvSpPr txBox="1"/>
          <p:nvPr>
            <p:ph idx="12" type="sldNum"/>
          </p:nvPr>
        </p:nvSpPr>
        <p:spPr>
          <a:xfrm>
            <a:off x="9592500" y="6924828"/>
            <a:ext cx="641700" cy="323100"/>
          </a:xfrm>
          <a:prstGeom prst="rect">
            <a:avLst/>
          </a:prstGeom>
        </p:spPr>
        <p:txBody>
          <a:bodyPr anchorCtr="0" anchor="t" bIns="104875" lIns="104875" spcFirstLastPara="1" rIns="104875" wrap="square" tIns="104875">
            <a:noAutofit/>
          </a:bodyPr>
          <a:lstStyle>
            <a:lvl1pPr lvl="0" rtl="0">
              <a:buNone/>
              <a:defRPr sz="900">
                <a:solidFill>
                  <a:schemeClr val="accent6"/>
                </a:solidFill>
                <a:latin typeface="Calibri"/>
                <a:ea typeface="Calibri"/>
                <a:cs typeface="Calibri"/>
                <a:sym typeface="Calibri"/>
              </a:defRPr>
            </a:lvl1pPr>
            <a:lvl2pPr lvl="1" rtl="0">
              <a:buNone/>
              <a:defRPr sz="900">
                <a:solidFill>
                  <a:schemeClr val="accent6"/>
                </a:solidFill>
                <a:latin typeface="Calibri"/>
                <a:ea typeface="Calibri"/>
                <a:cs typeface="Calibri"/>
                <a:sym typeface="Calibri"/>
              </a:defRPr>
            </a:lvl2pPr>
            <a:lvl3pPr lvl="2" rtl="0">
              <a:buNone/>
              <a:defRPr sz="900">
                <a:solidFill>
                  <a:schemeClr val="accent6"/>
                </a:solidFill>
                <a:latin typeface="Calibri"/>
                <a:ea typeface="Calibri"/>
                <a:cs typeface="Calibri"/>
                <a:sym typeface="Calibri"/>
              </a:defRPr>
            </a:lvl3pPr>
            <a:lvl4pPr lvl="3" rtl="0">
              <a:buNone/>
              <a:defRPr sz="900">
                <a:solidFill>
                  <a:schemeClr val="accent6"/>
                </a:solidFill>
                <a:latin typeface="Calibri"/>
                <a:ea typeface="Calibri"/>
                <a:cs typeface="Calibri"/>
                <a:sym typeface="Calibri"/>
              </a:defRPr>
            </a:lvl4pPr>
            <a:lvl5pPr lvl="4" rtl="0">
              <a:buNone/>
              <a:defRPr sz="900">
                <a:solidFill>
                  <a:schemeClr val="accent6"/>
                </a:solidFill>
                <a:latin typeface="Calibri"/>
                <a:ea typeface="Calibri"/>
                <a:cs typeface="Calibri"/>
                <a:sym typeface="Calibri"/>
              </a:defRPr>
            </a:lvl5pPr>
            <a:lvl6pPr lvl="5" rtl="0">
              <a:buNone/>
              <a:defRPr sz="900">
                <a:solidFill>
                  <a:schemeClr val="accent6"/>
                </a:solidFill>
                <a:latin typeface="Calibri"/>
                <a:ea typeface="Calibri"/>
                <a:cs typeface="Calibri"/>
                <a:sym typeface="Calibri"/>
              </a:defRPr>
            </a:lvl6pPr>
            <a:lvl7pPr lvl="6" rtl="0">
              <a:buNone/>
              <a:defRPr sz="900">
                <a:solidFill>
                  <a:schemeClr val="accent6"/>
                </a:solidFill>
                <a:latin typeface="Calibri"/>
                <a:ea typeface="Calibri"/>
                <a:cs typeface="Calibri"/>
                <a:sym typeface="Calibri"/>
              </a:defRPr>
            </a:lvl7pPr>
            <a:lvl8pPr lvl="7" rtl="0">
              <a:buNone/>
              <a:defRPr sz="900">
                <a:solidFill>
                  <a:schemeClr val="accent6"/>
                </a:solidFill>
                <a:latin typeface="Calibri"/>
                <a:ea typeface="Calibri"/>
                <a:cs typeface="Calibri"/>
                <a:sym typeface="Calibri"/>
              </a:defRPr>
            </a:lvl8pPr>
            <a:lvl9pPr lvl="8" rtl="0">
              <a:buNone/>
              <a:defRPr sz="900">
                <a:solidFill>
                  <a:schemeClr val="accent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60" name="Shape 60"/>
        <p:cNvGrpSpPr/>
        <p:nvPr/>
      </p:nvGrpSpPr>
      <p:grpSpPr>
        <a:xfrm>
          <a:off x="0" y="0"/>
          <a:ext cx="0" cy="0"/>
          <a:chOff x="0" y="0"/>
          <a:chExt cx="0" cy="0"/>
        </a:xfrm>
      </p:grpSpPr>
      <p:sp>
        <p:nvSpPr>
          <p:cNvPr id="61" name="Google Shape;61;p8"/>
          <p:cNvSpPr txBox="1"/>
          <p:nvPr>
            <p:ph type="title"/>
          </p:nvPr>
        </p:nvSpPr>
        <p:spPr>
          <a:xfrm>
            <a:off x="801900" y="799469"/>
            <a:ext cx="9088200" cy="901200"/>
          </a:xfrm>
          <a:prstGeom prst="rect">
            <a:avLst/>
          </a:prstGeom>
          <a:noFill/>
          <a:ln>
            <a:noFill/>
          </a:ln>
        </p:spPr>
        <p:txBody>
          <a:bodyPr anchorCtr="0" anchor="ctr" bIns="49675" lIns="99375" spcFirstLastPara="1" rIns="99375" wrap="square" tIns="49675">
            <a:noAutofit/>
          </a:bodyPr>
          <a:lstStyle>
            <a:lvl1pPr lvl="0" marR="0" rtl="0" algn="l">
              <a:lnSpc>
                <a:spcPct val="86000"/>
              </a:lnSpc>
              <a:spcBef>
                <a:spcPts val="0"/>
              </a:spcBef>
              <a:spcAft>
                <a:spcPts val="0"/>
              </a:spcAft>
              <a:buClr>
                <a:schemeClr val="dk1"/>
              </a:buClr>
              <a:buSzPts val="3000"/>
              <a:buFont typeface="Century Gothic"/>
              <a:buNone/>
              <a:defRPr b="0" i="0" sz="30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801900" y="1601095"/>
            <a:ext cx="9088200" cy="4740900"/>
          </a:xfrm>
          <a:prstGeom prst="rect">
            <a:avLst/>
          </a:prstGeom>
          <a:noFill/>
          <a:ln>
            <a:noFill/>
          </a:ln>
        </p:spPr>
        <p:txBody>
          <a:bodyPr anchorCtr="0" anchor="t" bIns="49675" lIns="99375" spcFirstLastPara="1" rIns="99375" wrap="square" tIns="49675">
            <a:noAutofit/>
          </a:bodyPr>
          <a:lstStyle>
            <a:lvl1pPr indent="-393700" lvl="0" marL="457200" marR="0" rtl="0" algn="l">
              <a:lnSpc>
                <a:spcPct val="100000"/>
              </a:lnSpc>
              <a:spcBef>
                <a:spcPts val="1000"/>
              </a:spcBef>
              <a:spcAft>
                <a:spcPts val="0"/>
              </a:spcAft>
              <a:buClr>
                <a:schemeClr val="accent1"/>
              </a:buClr>
              <a:buSzPts val="2600"/>
              <a:buFont typeface="Arial"/>
              <a:buChar char="•"/>
              <a:defRPr b="0" i="0" sz="2600" u="none" cap="none" strike="noStrike">
                <a:solidFill>
                  <a:schemeClr val="dk1"/>
                </a:solidFill>
                <a:latin typeface="Century Gothic"/>
                <a:ea typeface="Century Gothic"/>
                <a:cs typeface="Century Gothic"/>
                <a:sym typeface="Century Gothic"/>
              </a:defRPr>
            </a:lvl1pPr>
            <a:lvl2pPr indent="-336550" lvl="1" marL="914400" marR="0" rtl="0" algn="l">
              <a:lnSpc>
                <a:spcPct val="100000"/>
              </a:lnSpc>
              <a:spcBef>
                <a:spcPts val="1000"/>
              </a:spcBef>
              <a:spcAft>
                <a:spcPts val="0"/>
              </a:spcAft>
              <a:buClr>
                <a:schemeClr val="accent1"/>
              </a:buClr>
              <a:buSzPts val="1700"/>
              <a:buFont typeface="Arial"/>
              <a:buChar char="–"/>
              <a:defRPr b="0" i="0" sz="1700" u="none" cap="none" strike="noStrike">
                <a:solidFill>
                  <a:schemeClr val="dk1"/>
                </a:solidFill>
                <a:latin typeface="Century Gothic"/>
                <a:ea typeface="Century Gothic"/>
                <a:cs typeface="Century Gothic"/>
                <a:sym typeface="Century Gothic"/>
              </a:defRPr>
            </a:lvl2pPr>
            <a:lvl3pPr indent="-336550" lvl="2" marL="1371600" marR="0" rtl="0" algn="l">
              <a:lnSpc>
                <a:spcPct val="100000"/>
              </a:lnSpc>
              <a:spcBef>
                <a:spcPts val="1000"/>
              </a:spcBef>
              <a:spcAft>
                <a:spcPts val="0"/>
              </a:spcAft>
              <a:buClr>
                <a:schemeClr val="accent1"/>
              </a:buClr>
              <a:buSzPts val="1700"/>
              <a:buFont typeface="Arial"/>
              <a:buChar char="•"/>
              <a:defRPr b="0" i="0" sz="1700" u="none" cap="none" strike="noStrike">
                <a:solidFill>
                  <a:schemeClr val="dk1"/>
                </a:solidFill>
                <a:latin typeface="Century Gothic"/>
                <a:ea typeface="Century Gothic"/>
                <a:cs typeface="Century Gothic"/>
                <a:sym typeface="Century Gothic"/>
              </a:defRPr>
            </a:lvl3pPr>
            <a:lvl4pPr indent="-336550" lvl="3" marL="1828800" marR="0" rtl="0" algn="l">
              <a:lnSpc>
                <a:spcPct val="100000"/>
              </a:lnSpc>
              <a:spcBef>
                <a:spcPts val="1000"/>
              </a:spcBef>
              <a:spcAft>
                <a:spcPts val="0"/>
              </a:spcAft>
              <a:buClr>
                <a:schemeClr val="accent1"/>
              </a:buClr>
              <a:buSzPts val="1700"/>
              <a:buFont typeface="Arial"/>
              <a:buChar char="–"/>
              <a:defRPr b="0" i="0" sz="1700" u="none" cap="none" strike="noStrike">
                <a:solidFill>
                  <a:schemeClr val="dk1"/>
                </a:solidFill>
                <a:latin typeface="Century Gothic"/>
                <a:ea typeface="Century Gothic"/>
                <a:cs typeface="Century Gothic"/>
                <a:sym typeface="Century Gothic"/>
              </a:defRPr>
            </a:lvl4pPr>
            <a:lvl5pPr indent="-336550" lvl="4" marL="2286000" marR="0" rtl="0" algn="l">
              <a:lnSpc>
                <a:spcPct val="100000"/>
              </a:lnSpc>
              <a:spcBef>
                <a:spcPts val="1000"/>
              </a:spcBef>
              <a:spcAft>
                <a:spcPts val="0"/>
              </a:spcAft>
              <a:buClr>
                <a:schemeClr val="accent1"/>
              </a:buClr>
              <a:buSzPts val="1700"/>
              <a:buFont typeface="Arial"/>
              <a:buChar char="»"/>
              <a:defRPr b="0" i="0" sz="1700" u="none" cap="none" strike="noStrike">
                <a:solidFill>
                  <a:schemeClr val="dk1"/>
                </a:solidFill>
                <a:latin typeface="Century Gothic"/>
                <a:ea typeface="Century Gothic"/>
                <a:cs typeface="Century Gothic"/>
                <a:sym typeface="Century Gothic"/>
              </a:defRPr>
            </a:lvl5pPr>
            <a:lvl6pPr indent="-368300" lvl="5" marL="2743200" marR="0" rtl="0" algn="l">
              <a:lnSpc>
                <a:spcPct val="100000"/>
              </a:lnSpc>
              <a:spcBef>
                <a:spcPts val="4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6pPr>
            <a:lvl7pPr indent="-368300" lvl="6" marL="3200400" marR="0" rtl="0" algn="l">
              <a:lnSpc>
                <a:spcPct val="100000"/>
              </a:lnSpc>
              <a:spcBef>
                <a:spcPts val="4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7pPr>
            <a:lvl8pPr indent="-368300" lvl="7" marL="3657600" marR="0" rtl="0" algn="l">
              <a:lnSpc>
                <a:spcPct val="100000"/>
              </a:lnSpc>
              <a:spcBef>
                <a:spcPts val="4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8pPr>
            <a:lvl9pPr indent="-368300" lvl="8" marL="4114800" marR="0" rtl="0" algn="l">
              <a:lnSpc>
                <a:spcPct val="100000"/>
              </a:lnSpc>
              <a:spcBef>
                <a:spcPts val="4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9pPr>
          </a:lstStyle>
          <a:p/>
        </p:txBody>
      </p:sp>
      <p:sp>
        <p:nvSpPr>
          <p:cNvPr id="63" name="Google Shape;63;p8"/>
          <p:cNvSpPr txBox="1"/>
          <p:nvPr>
            <p:ph idx="12" type="sldNum"/>
          </p:nvPr>
        </p:nvSpPr>
        <p:spPr>
          <a:xfrm>
            <a:off x="4077140" y="7067455"/>
            <a:ext cx="2406000" cy="402600"/>
          </a:xfrm>
          <a:prstGeom prst="rect">
            <a:avLst/>
          </a:prstGeom>
          <a:noFill/>
          <a:ln>
            <a:noFill/>
          </a:ln>
        </p:spPr>
        <p:txBody>
          <a:bodyPr anchorCtr="0" anchor="ctr" bIns="49675" lIns="99375" spcFirstLastPara="1" rIns="99375" wrap="square" tIns="4967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4" name="Shape 64"/>
        <p:cNvGrpSpPr/>
        <p:nvPr/>
      </p:nvGrpSpPr>
      <p:grpSpPr>
        <a:xfrm>
          <a:off x="0" y="0"/>
          <a:ext cx="0" cy="0"/>
          <a:chOff x="0" y="0"/>
          <a:chExt cx="0" cy="0"/>
        </a:xfrm>
      </p:grpSpPr>
      <p:sp>
        <p:nvSpPr>
          <p:cNvPr id="65" name="Google Shape;65;p9"/>
          <p:cNvSpPr txBox="1"/>
          <p:nvPr>
            <p:ph idx="12" type="sldNum"/>
          </p:nvPr>
        </p:nvSpPr>
        <p:spPr>
          <a:xfrm>
            <a:off x="4077140" y="7067455"/>
            <a:ext cx="2406000" cy="402600"/>
          </a:xfrm>
          <a:prstGeom prst="rect">
            <a:avLst/>
          </a:prstGeom>
          <a:noFill/>
          <a:ln>
            <a:noFill/>
          </a:ln>
        </p:spPr>
        <p:txBody>
          <a:bodyPr anchorCtr="0" anchor="ctr" bIns="49675" lIns="99375" spcFirstLastPara="1" rIns="99375" wrap="square" tIns="4967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p:cSld name="Contents">
    <p:spTree>
      <p:nvGrpSpPr>
        <p:cNvPr id="66" name="Shape 66"/>
        <p:cNvGrpSpPr/>
        <p:nvPr/>
      </p:nvGrpSpPr>
      <p:grpSpPr>
        <a:xfrm>
          <a:off x="0" y="0"/>
          <a:ext cx="0" cy="0"/>
          <a:chOff x="0" y="0"/>
          <a:chExt cx="0" cy="0"/>
        </a:xfrm>
      </p:grpSpPr>
      <p:sp>
        <p:nvSpPr>
          <p:cNvPr id="67" name="Google Shape;67;p10"/>
          <p:cNvSpPr txBox="1"/>
          <p:nvPr>
            <p:ph type="title"/>
          </p:nvPr>
        </p:nvSpPr>
        <p:spPr>
          <a:xfrm>
            <a:off x="801900" y="799469"/>
            <a:ext cx="9088200" cy="901200"/>
          </a:xfrm>
          <a:prstGeom prst="rect">
            <a:avLst/>
          </a:prstGeom>
          <a:noFill/>
          <a:ln>
            <a:noFill/>
          </a:ln>
        </p:spPr>
        <p:txBody>
          <a:bodyPr anchorCtr="0" anchor="ctr" bIns="49675" lIns="99375" spcFirstLastPara="1" rIns="99375" wrap="square" tIns="49675">
            <a:noAutofit/>
          </a:bodyPr>
          <a:lstStyle>
            <a:lvl1pPr lvl="0" marR="0" rtl="0" algn="l">
              <a:lnSpc>
                <a:spcPct val="86000"/>
              </a:lnSpc>
              <a:spcBef>
                <a:spcPts val="0"/>
              </a:spcBef>
              <a:spcAft>
                <a:spcPts val="0"/>
              </a:spcAft>
              <a:buClr>
                <a:schemeClr val="dk1"/>
              </a:buClr>
              <a:buSzPts val="3000"/>
              <a:buFont typeface="Century Gothic"/>
              <a:buNone/>
              <a:defRPr b="0" i="0" sz="30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2000" u="none" cap="none" strike="noStrike">
                <a:solidFill>
                  <a:srgbClr val="000000"/>
                </a:solidFill>
                <a:latin typeface="Arial"/>
                <a:ea typeface="Arial"/>
                <a:cs typeface="Arial"/>
                <a:sym typeface="Arial"/>
              </a:defRPr>
            </a:lvl9pPr>
          </a:lstStyle>
          <a:p/>
        </p:txBody>
      </p:sp>
      <p:sp>
        <p:nvSpPr>
          <p:cNvPr id="68" name="Google Shape;68;p10"/>
          <p:cNvSpPr txBox="1"/>
          <p:nvPr>
            <p:ph idx="12" type="sldNum"/>
          </p:nvPr>
        </p:nvSpPr>
        <p:spPr>
          <a:xfrm>
            <a:off x="4077140" y="7067455"/>
            <a:ext cx="2406000" cy="402600"/>
          </a:xfrm>
          <a:prstGeom prst="rect">
            <a:avLst/>
          </a:prstGeom>
          <a:noFill/>
          <a:ln>
            <a:noFill/>
          </a:ln>
        </p:spPr>
        <p:txBody>
          <a:bodyPr anchorCtr="0" anchor="ctr" bIns="49675" lIns="99375" spcFirstLastPara="1" rIns="99375" wrap="square" tIns="49675">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rgbClr val="989899"/>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21" Type="http://schemas.openxmlformats.org/officeDocument/2006/relationships/theme" Target="../theme/theme3.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5" Type="http://schemas.openxmlformats.org/officeDocument/2006/relationships/slideLayout" Target="../slideLayouts/slideLayout27.xml"/><Relationship Id="rId19" Type="http://schemas.openxmlformats.org/officeDocument/2006/relationships/slideLayout" Target="../slideLayouts/slideLayout41.xml"/><Relationship Id="rId6" Type="http://schemas.openxmlformats.org/officeDocument/2006/relationships/slideLayout" Target="../slideLayouts/slideLayout28.xml"/><Relationship Id="rId18" Type="http://schemas.openxmlformats.org/officeDocument/2006/relationships/slideLayout" Target="../slideLayouts/slideLayout40.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0" Type="http://schemas.openxmlformats.org/officeDocument/2006/relationships/slideLayout" Target="../slideLayouts/slideLayout52.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2" type="sldNum"/>
          </p:nvPr>
        </p:nvSpPr>
        <p:spPr>
          <a:xfrm>
            <a:off x="10005373" y="6981408"/>
            <a:ext cx="641700" cy="578700"/>
          </a:xfrm>
          <a:prstGeom prst="rect">
            <a:avLst/>
          </a:prstGeom>
          <a:noFill/>
          <a:ln>
            <a:noFill/>
          </a:ln>
        </p:spPr>
        <p:txBody>
          <a:bodyPr anchorCtr="0" anchor="t" bIns="104875" lIns="104875" spcFirstLastPara="1" rIns="104875" wrap="square" tIns="104875">
            <a:noAutofit/>
          </a:bodyPr>
          <a:lstStyle>
            <a:lvl1pPr lvl="0" algn="r">
              <a:buNone/>
              <a:defRPr sz="1500">
                <a:solidFill>
                  <a:schemeClr val="tx1"/>
                </a:solidFill>
              </a:defRPr>
            </a:lvl1pPr>
            <a:lvl2pPr lvl="1" algn="r">
              <a:buNone/>
              <a:defRPr sz="1500">
                <a:solidFill>
                  <a:schemeClr val="tx1"/>
                </a:solidFill>
              </a:defRPr>
            </a:lvl2pPr>
            <a:lvl3pPr lvl="2" algn="r">
              <a:buNone/>
              <a:defRPr sz="1500">
                <a:solidFill>
                  <a:schemeClr val="tx1"/>
                </a:solidFill>
              </a:defRPr>
            </a:lvl3pPr>
            <a:lvl4pPr lvl="3" algn="r">
              <a:buNone/>
              <a:defRPr sz="1500">
                <a:solidFill>
                  <a:schemeClr val="tx1"/>
                </a:solidFill>
              </a:defRPr>
            </a:lvl4pPr>
            <a:lvl5pPr lvl="4" algn="r">
              <a:buNone/>
              <a:defRPr sz="1500">
                <a:solidFill>
                  <a:schemeClr val="tx1"/>
                </a:solidFill>
              </a:defRPr>
            </a:lvl5pPr>
            <a:lvl6pPr lvl="5" algn="r">
              <a:buNone/>
              <a:defRPr sz="1500">
                <a:solidFill>
                  <a:schemeClr val="tx1"/>
                </a:solidFill>
              </a:defRPr>
            </a:lvl6pPr>
            <a:lvl7pPr lvl="6" algn="r">
              <a:buNone/>
              <a:defRPr sz="1500">
                <a:solidFill>
                  <a:schemeClr val="tx1"/>
                </a:solidFill>
              </a:defRPr>
            </a:lvl7pPr>
            <a:lvl8pPr lvl="7" algn="r">
              <a:buNone/>
              <a:defRPr sz="1500">
                <a:solidFill>
                  <a:schemeClr val="tx1"/>
                </a:solidFill>
              </a:defRPr>
            </a:lvl8pPr>
            <a:lvl9pPr lvl="8" algn="r">
              <a:buNone/>
              <a:defRPr sz="1500">
                <a:solidFill>
                  <a:schemeClr val="tx1"/>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3F3F3"/>
        </a:solidFill>
      </p:bgPr>
    </p:bg>
    <p:spTree>
      <p:nvGrpSpPr>
        <p:cNvPr id="83" name="Shape 83"/>
        <p:cNvGrpSpPr/>
        <p:nvPr/>
      </p:nvGrpSpPr>
      <p:grpSpPr>
        <a:xfrm>
          <a:off x="0" y="0"/>
          <a:ext cx="0" cy="0"/>
          <a:chOff x="0" y="0"/>
          <a:chExt cx="0" cy="0"/>
        </a:xfrm>
      </p:grpSpPr>
      <p:sp>
        <p:nvSpPr>
          <p:cNvPr id="84" name="Google Shape;84;p13"/>
          <p:cNvSpPr txBox="1"/>
          <p:nvPr>
            <p:ph type="title"/>
          </p:nvPr>
        </p:nvSpPr>
        <p:spPr>
          <a:xfrm>
            <a:off x="364468" y="654105"/>
            <a:ext cx="9963000" cy="841800"/>
          </a:xfrm>
          <a:prstGeom prst="rect">
            <a:avLst/>
          </a:prstGeom>
          <a:noFill/>
          <a:ln>
            <a:noFill/>
          </a:ln>
        </p:spPr>
        <p:txBody>
          <a:bodyPr anchorCtr="0" anchor="t" bIns="116075" lIns="116075" spcFirstLastPara="1" rIns="116075" wrap="square" tIns="116075">
            <a:norm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p:txBody>
      </p:sp>
      <p:sp>
        <p:nvSpPr>
          <p:cNvPr id="85" name="Google Shape;85;p13"/>
          <p:cNvSpPr txBox="1"/>
          <p:nvPr>
            <p:ph idx="1" type="body"/>
          </p:nvPr>
        </p:nvSpPr>
        <p:spPr>
          <a:xfrm>
            <a:off x="364468" y="1693927"/>
            <a:ext cx="9963000" cy="5021400"/>
          </a:xfrm>
          <a:prstGeom prst="rect">
            <a:avLst/>
          </a:prstGeom>
          <a:noFill/>
          <a:ln>
            <a:noFill/>
          </a:ln>
        </p:spPr>
        <p:txBody>
          <a:bodyPr anchorCtr="0" anchor="t" bIns="116075" lIns="116075" spcFirstLastPara="1" rIns="116075" wrap="square" tIns="116075">
            <a:normAutofit/>
          </a:bodyPr>
          <a:lstStyle>
            <a:lvl1pPr indent="-374650" lvl="0" marL="457200" rtl="0">
              <a:lnSpc>
                <a:spcPct val="115000"/>
              </a:lnSpc>
              <a:spcBef>
                <a:spcPts val="0"/>
              </a:spcBef>
              <a:spcAft>
                <a:spcPts val="0"/>
              </a:spcAft>
              <a:buClr>
                <a:schemeClr val="dk2"/>
              </a:buClr>
              <a:buSzPts val="2300"/>
              <a:buChar char="●"/>
              <a:defRPr sz="2300">
                <a:solidFill>
                  <a:schemeClr val="dk2"/>
                </a:solidFill>
              </a:defRPr>
            </a:lvl1pPr>
            <a:lvl2pPr indent="-342900" lvl="1" marL="914400" rtl="0">
              <a:lnSpc>
                <a:spcPct val="115000"/>
              </a:lnSpc>
              <a:spcBef>
                <a:spcPts val="0"/>
              </a:spcBef>
              <a:spcAft>
                <a:spcPts val="0"/>
              </a:spcAft>
              <a:buClr>
                <a:schemeClr val="dk2"/>
              </a:buClr>
              <a:buSzPts val="1800"/>
              <a:buChar char="○"/>
              <a:defRPr sz="1800">
                <a:solidFill>
                  <a:schemeClr val="dk2"/>
                </a:solidFill>
              </a:defRPr>
            </a:lvl2pPr>
            <a:lvl3pPr indent="-342900" lvl="2" marL="1371600" rtl="0">
              <a:lnSpc>
                <a:spcPct val="115000"/>
              </a:lnSpc>
              <a:spcBef>
                <a:spcPts val="0"/>
              </a:spcBef>
              <a:spcAft>
                <a:spcPts val="0"/>
              </a:spcAft>
              <a:buClr>
                <a:schemeClr val="dk2"/>
              </a:buClr>
              <a:buSzPts val="1800"/>
              <a:buChar char="■"/>
              <a:defRPr sz="1800">
                <a:solidFill>
                  <a:schemeClr val="dk2"/>
                </a:solidFill>
              </a:defRPr>
            </a:lvl3pPr>
            <a:lvl4pPr indent="-342900" lvl="3" marL="1828800" rtl="0">
              <a:lnSpc>
                <a:spcPct val="115000"/>
              </a:lnSpc>
              <a:spcBef>
                <a:spcPts val="0"/>
              </a:spcBef>
              <a:spcAft>
                <a:spcPts val="0"/>
              </a:spcAft>
              <a:buClr>
                <a:schemeClr val="dk2"/>
              </a:buClr>
              <a:buSzPts val="1800"/>
              <a:buChar char="●"/>
              <a:defRPr sz="1800">
                <a:solidFill>
                  <a:schemeClr val="dk2"/>
                </a:solidFill>
              </a:defRPr>
            </a:lvl4pPr>
            <a:lvl5pPr indent="-342900" lvl="4" marL="2286000" rtl="0">
              <a:lnSpc>
                <a:spcPct val="115000"/>
              </a:lnSpc>
              <a:spcBef>
                <a:spcPts val="0"/>
              </a:spcBef>
              <a:spcAft>
                <a:spcPts val="0"/>
              </a:spcAft>
              <a:buClr>
                <a:schemeClr val="dk2"/>
              </a:buClr>
              <a:buSzPts val="1800"/>
              <a:buChar char="○"/>
              <a:defRPr sz="1800">
                <a:solidFill>
                  <a:schemeClr val="dk2"/>
                </a:solidFill>
              </a:defRPr>
            </a:lvl5pPr>
            <a:lvl6pPr indent="-342900" lvl="5" marL="2743200" rtl="0">
              <a:lnSpc>
                <a:spcPct val="115000"/>
              </a:lnSpc>
              <a:spcBef>
                <a:spcPts val="0"/>
              </a:spcBef>
              <a:spcAft>
                <a:spcPts val="0"/>
              </a:spcAft>
              <a:buClr>
                <a:schemeClr val="dk2"/>
              </a:buClr>
              <a:buSzPts val="1800"/>
              <a:buChar char="■"/>
              <a:defRPr sz="1800">
                <a:solidFill>
                  <a:schemeClr val="dk2"/>
                </a:solidFill>
              </a:defRPr>
            </a:lvl6pPr>
            <a:lvl7pPr indent="-342900" lvl="6" marL="3200400" rtl="0">
              <a:lnSpc>
                <a:spcPct val="115000"/>
              </a:lnSpc>
              <a:spcBef>
                <a:spcPts val="0"/>
              </a:spcBef>
              <a:spcAft>
                <a:spcPts val="0"/>
              </a:spcAft>
              <a:buClr>
                <a:schemeClr val="dk2"/>
              </a:buClr>
              <a:buSzPts val="1800"/>
              <a:buChar char="●"/>
              <a:defRPr sz="1800">
                <a:solidFill>
                  <a:schemeClr val="dk2"/>
                </a:solidFill>
              </a:defRPr>
            </a:lvl7pPr>
            <a:lvl8pPr indent="-342900" lvl="7" marL="3657600" rtl="0">
              <a:lnSpc>
                <a:spcPct val="115000"/>
              </a:lnSpc>
              <a:spcBef>
                <a:spcPts val="0"/>
              </a:spcBef>
              <a:spcAft>
                <a:spcPts val="0"/>
              </a:spcAft>
              <a:buClr>
                <a:schemeClr val="dk2"/>
              </a:buClr>
              <a:buSzPts val="1800"/>
              <a:buChar char="○"/>
              <a:defRPr sz="1800">
                <a:solidFill>
                  <a:schemeClr val="dk2"/>
                </a:solidFill>
              </a:defRPr>
            </a:lvl8pPr>
            <a:lvl9pPr indent="-342900" lvl="8" marL="4114800" rtl="0">
              <a:lnSpc>
                <a:spcPct val="115000"/>
              </a:lnSpc>
              <a:spcBef>
                <a:spcPts val="0"/>
              </a:spcBef>
              <a:spcAft>
                <a:spcPts val="0"/>
              </a:spcAft>
              <a:buClr>
                <a:schemeClr val="dk2"/>
              </a:buClr>
              <a:buSzPts val="1800"/>
              <a:buChar char="■"/>
              <a:defRPr sz="1800">
                <a:solidFill>
                  <a:schemeClr val="dk2"/>
                </a:solidFill>
              </a:defRPr>
            </a:lvl9pPr>
          </a:lstStyle>
          <a:p/>
        </p:txBody>
      </p:sp>
      <p:sp>
        <p:nvSpPr>
          <p:cNvPr id="86" name="Google Shape;86;p13"/>
          <p:cNvSpPr txBox="1"/>
          <p:nvPr>
            <p:ph idx="12" type="sldNum"/>
          </p:nvPr>
        </p:nvSpPr>
        <p:spPr>
          <a:xfrm>
            <a:off x="9906772" y="6854072"/>
            <a:ext cx="641700" cy="578400"/>
          </a:xfrm>
          <a:prstGeom prst="rect">
            <a:avLst/>
          </a:prstGeom>
          <a:noFill/>
          <a:ln>
            <a:noFill/>
          </a:ln>
        </p:spPr>
        <p:txBody>
          <a:bodyPr anchorCtr="0" anchor="ctr" bIns="116075" lIns="116075" spcFirstLastPara="1" rIns="116075" wrap="square" tIns="116075">
            <a:norm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8" name="Shape 128"/>
        <p:cNvGrpSpPr/>
        <p:nvPr/>
      </p:nvGrpSpPr>
      <p:grpSpPr>
        <a:xfrm>
          <a:off x="0" y="0"/>
          <a:ext cx="0" cy="0"/>
          <a:chOff x="0" y="0"/>
          <a:chExt cx="0" cy="0"/>
        </a:xfrm>
      </p:grpSpPr>
      <p:sp>
        <p:nvSpPr>
          <p:cNvPr id="129" name="Google Shape;129;p25"/>
          <p:cNvSpPr txBox="1"/>
          <p:nvPr>
            <p:ph type="title"/>
          </p:nvPr>
        </p:nvSpPr>
        <p:spPr>
          <a:xfrm>
            <a:off x="364468" y="654105"/>
            <a:ext cx="9963000" cy="841800"/>
          </a:xfrm>
          <a:prstGeom prst="rect">
            <a:avLst/>
          </a:prstGeom>
          <a:noFill/>
          <a:ln>
            <a:noFill/>
          </a:ln>
        </p:spPr>
        <p:txBody>
          <a:bodyPr anchorCtr="0" anchor="t" bIns="104875" lIns="104875" spcFirstLastPara="1" rIns="104875" wrap="square" tIns="104875">
            <a:normAutofit/>
          </a:bodyPr>
          <a:lstStyle>
            <a:lvl1pPr lvl="0" rtl="0">
              <a:spcBef>
                <a:spcPts val="0"/>
              </a:spcBef>
              <a:spcAft>
                <a:spcPts val="0"/>
              </a:spcAft>
              <a:buClr>
                <a:schemeClr val="dk1"/>
              </a:buClr>
              <a:buSzPts val="3200"/>
              <a:buNone/>
              <a:defRPr sz="3200">
                <a:solidFill>
                  <a:schemeClr val="dk1"/>
                </a:solidFill>
              </a:defRPr>
            </a:lvl1pPr>
            <a:lvl2pPr lvl="1" rtl="0">
              <a:spcBef>
                <a:spcPts val="0"/>
              </a:spcBef>
              <a:spcAft>
                <a:spcPts val="0"/>
              </a:spcAft>
              <a:buClr>
                <a:schemeClr val="dk1"/>
              </a:buClr>
              <a:buSzPts val="3200"/>
              <a:buNone/>
              <a:defRPr sz="3200">
                <a:solidFill>
                  <a:schemeClr val="dk1"/>
                </a:solidFill>
              </a:defRPr>
            </a:lvl2pPr>
            <a:lvl3pPr lvl="2" rtl="0">
              <a:spcBef>
                <a:spcPts val="0"/>
              </a:spcBef>
              <a:spcAft>
                <a:spcPts val="0"/>
              </a:spcAft>
              <a:buClr>
                <a:schemeClr val="dk1"/>
              </a:buClr>
              <a:buSzPts val="3200"/>
              <a:buNone/>
              <a:defRPr sz="3200">
                <a:solidFill>
                  <a:schemeClr val="dk1"/>
                </a:solidFill>
              </a:defRPr>
            </a:lvl3pPr>
            <a:lvl4pPr lvl="3" rtl="0">
              <a:spcBef>
                <a:spcPts val="0"/>
              </a:spcBef>
              <a:spcAft>
                <a:spcPts val="0"/>
              </a:spcAft>
              <a:buClr>
                <a:schemeClr val="dk1"/>
              </a:buClr>
              <a:buSzPts val="3200"/>
              <a:buNone/>
              <a:defRPr sz="3200">
                <a:solidFill>
                  <a:schemeClr val="dk1"/>
                </a:solidFill>
              </a:defRPr>
            </a:lvl4pPr>
            <a:lvl5pPr lvl="4" rtl="0">
              <a:spcBef>
                <a:spcPts val="0"/>
              </a:spcBef>
              <a:spcAft>
                <a:spcPts val="0"/>
              </a:spcAft>
              <a:buClr>
                <a:schemeClr val="dk1"/>
              </a:buClr>
              <a:buSzPts val="3200"/>
              <a:buNone/>
              <a:defRPr sz="3200">
                <a:solidFill>
                  <a:schemeClr val="dk1"/>
                </a:solidFill>
              </a:defRPr>
            </a:lvl5pPr>
            <a:lvl6pPr lvl="5" rtl="0">
              <a:spcBef>
                <a:spcPts val="0"/>
              </a:spcBef>
              <a:spcAft>
                <a:spcPts val="0"/>
              </a:spcAft>
              <a:buClr>
                <a:schemeClr val="dk1"/>
              </a:buClr>
              <a:buSzPts val="3200"/>
              <a:buNone/>
              <a:defRPr sz="3200">
                <a:solidFill>
                  <a:schemeClr val="dk1"/>
                </a:solidFill>
              </a:defRPr>
            </a:lvl6pPr>
            <a:lvl7pPr lvl="6" rtl="0">
              <a:spcBef>
                <a:spcPts val="0"/>
              </a:spcBef>
              <a:spcAft>
                <a:spcPts val="0"/>
              </a:spcAft>
              <a:buClr>
                <a:schemeClr val="dk1"/>
              </a:buClr>
              <a:buSzPts val="3200"/>
              <a:buNone/>
              <a:defRPr sz="3200">
                <a:solidFill>
                  <a:schemeClr val="dk1"/>
                </a:solidFill>
              </a:defRPr>
            </a:lvl7pPr>
            <a:lvl8pPr lvl="7" rtl="0">
              <a:spcBef>
                <a:spcPts val="0"/>
              </a:spcBef>
              <a:spcAft>
                <a:spcPts val="0"/>
              </a:spcAft>
              <a:buClr>
                <a:schemeClr val="dk1"/>
              </a:buClr>
              <a:buSzPts val="3200"/>
              <a:buNone/>
              <a:defRPr sz="3200">
                <a:solidFill>
                  <a:schemeClr val="dk1"/>
                </a:solidFill>
              </a:defRPr>
            </a:lvl8pPr>
            <a:lvl9pPr lvl="8" rtl="0">
              <a:spcBef>
                <a:spcPts val="0"/>
              </a:spcBef>
              <a:spcAft>
                <a:spcPts val="0"/>
              </a:spcAft>
              <a:buClr>
                <a:schemeClr val="dk1"/>
              </a:buClr>
              <a:buSzPts val="3200"/>
              <a:buNone/>
              <a:defRPr sz="3200">
                <a:solidFill>
                  <a:schemeClr val="dk1"/>
                </a:solidFill>
              </a:defRPr>
            </a:lvl9pPr>
          </a:lstStyle>
          <a:p/>
        </p:txBody>
      </p:sp>
      <p:sp>
        <p:nvSpPr>
          <p:cNvPr id="130" name="Google Shape;130;p25"/>
          <p:cNvSpPr txBox="1"/>
          <p:nvPr>
            <p:ph idx="1" type="body"/>
          </p:nvPr>
        </p:nvSpPr>
        <p:spPr>
          <a:xfrm>
            <a:off x="364468" y="1693927"/>
            <a:ext cx="9963000" cy="5021400"/>
          </a:xfrm>
          <a:prstGeom prst="rect">
            <a:avLst/>
          </a:prstGeom>
          <a:noFill/>
          <a:ln>
            <a:noFill/>
          </a:ln>
        </p:spPr>
        <p:txBody>
          <a:bodyPr anchorCtr="0" anchor="t" bIns="104875" lIns="104875" spcFirstLastPara="1" rIns="104875" wrap="square" tIns="104875">
            <a:normAutofit/>
          </a:bodyPr>
          <a:lstStyle>
            <a:lvl1pPr indent="-361950" lvl="0" marL="457200" rtl="0">
              <a:lnSpc>
                <a:spcPct val="115000"/>
              </a:lnSpc>
              <a:spcBef>
                <a:spcPts val="0"/>
              </a:spcBef>
              <a:spcAft>
                <a:spcPts val="0"/>
              </a:spcAft>
              <a:buClr>
                <a:schemeClr val="dk2"/>
              </a:buClr>
              <a:buSzPts val="2100"/>
              <a:buChar char="●"/>
              <a:defRPr sz="2100">
                <a:solidFill>
                  <a:schemeClr val="dk2"/>
                </a:solidFill>
              </a:defRPr>
            </a:lvl1pPr>
            <a:lvl2pPr indent="-330200" lvl="1" marL="914400" rtl="0">
              <a:lnSpc>
                <a:spcPct val="115000"/>
              </a:lnSpc>
              <a:spcBef>
                <a:spcPts val="0"/>
              </a:spcBef>
              <a:spcAft>
                <a:spcPts val="0"/>
              </a:spcAft>
              <a:buClr>
                <a:schemeClr val="dk2"/>
              </a:buClr>
              <a:buSzPts val="1600"/>
              <a:buChar char="○"/>
              <a:defRPr sz="1600">
                <a:solidFill>
                  <a:schemeClr val="dk2"/>
                </a:solidFill>
              </a:defRPr>
            </a:lvl2pPr>
            <a:lvl3pPr indent="-330200" lvl="2" marL="1371600" rtl="0">
              <a:lnSpc>
                <a:spcPct val="115000"/>
              </a:lnSpc>
              <a:spcBef>
                <a:spcPts val="0"/>
              </a:spcBef>
              <a:spcAft>
                <a:spcPts val="0"/>
              </a:spcAft>
              <a:buClr>
                <a:schemeClr val="dk2"/>
              </a:buClr>
              <a:buSzPts val="1600"/>
              <a:buChar char="■"/>
              <a:defRPr sz="1600">
                <a:solidFill>
                  <a:schemeClr val="dk2"/>
                </a:solidFill>
              </a:defRPr>
            </a:lvl3pPr>
            <a:lvl4pPr indent="-330200" lvl="3" marL="1828800" rtl="0">
              <a:lnSpc>
                <a:spcPct val="115000"/>
              </a:lnSpc>
              <a:spcBef>
                <a:spcPts val="0"/>
              </a:spcBef>
              <a:spcAft>
                <a:spcPts val="0"/>
              </a:spcAft>
              <a:buClr>
                <a:schemeClr val="dk2"/>
              </a:buClr>
              <a:buSzPts val="1600"/>
              <a:buChar char="●"/>
              <a:defRPr sz="1600">
                <a:solidFill>
                  <a:schemeClr val="dk2"/>
                </a:solidFill>
              </a:defRPr>
            </a:lvl4pPr>
            <a:lvl5pPr indent="-330200" lvl="4" marL="2286000" rtl="0">
              <a:lnSpc>
                <a:spcPct val="115000"/>
              </a:lnSpc>
              <a:spcBef>
                <a:spcPts val="0"/>
              </a:spcBef>
              <a:spcAft>
                <a:spcPts val="0"/>
              </a:spcAft>
              <a:buClr>
                <a:schemeClr val="dk2"/>
              </a:buClr>
              <a:buSzPts val="1600"/>
              <a:buChar char="○"/>
              <a:defRPr sz="1600">
                <a:solidFill>
                  <a:schemeClr val="dk2"/>
                </a:solidFill>
              </a:defRPr>
            </a:lvl5pPr>
            <a:lvl6pPr indent="-330200" lvl="5" marL="2743200" rtl="0">
              <a:lnSpc>
                <a:spcPct val="115000"/>
              </a:lnSpc>
              <a:spcBef>
                <a:spcPts val="0"/>
              </a:spcBef>
              <a:spcAft>
                <a:spcPts val="0"/>
              </a:spcAft>
              <a:buClr>
                <a:schemeClr val="dk2"/>
              </a:buClr>
              <a:buSzPts val="1600"/>
              <a:buChar char="■"/>
              <a:defRPr sz="1600">
                <a:solidFill>
                  <a:schemeClr val="dk2"/>
                </a:solidFill>
              </a:defRPr>
            </a:lvl6pPr>
            <a:lvl7pPr indent="-330200" lvl="6" marL="3200400" rtl="0">
              <a:lnSpc>
                <a:spcPct val="115000"/>
              </a:lnSpc>
              <a:spcBef>
                <a:spcPts val="0"/>
              </a:spcBef>
              <a:spcAft>
                <a:spcPts val="0"/>
              </a:spcAft>
              <a:buClr>
                <a:schemeClr val="dk2"/>
              </a:buClr>
              <a:buSzPts val="1600"/>
              <a:buChar char="●"/>
              <a:defRPr sz="1600">
                <a:solidFill>
                  <a:schemeClr val="dk2"/>
                </a:solidFill>
              </a:defRPr>
            </a:lvl7pPr>
            <a:lvl8pPr indent="-330200" lvl="7" marL="3657600" rtl="0">
              <a:lnSpc>
                <a:spcPct val="115000"/>
              </a:lnSpc>
              <a:spcBef>
                <a:spcPts val="0"/>
              </a:spcBef>
              <a:spcAft>
                <a:spcPts val="0"/>
              </a:spcAft>
              <a:buClr>
                <a:schemeClr val="dk2"/>
              </a:buClr>
              <a:buSzPts val="1600"/>
              <a:buChar char="○"/>
              <a:defRPr sz="1600">
                <a:solidFill>
                  <a:schemeClr val="dk2"/>
                </a:solidFill>
              </a:defRPr>
            </a:lvl8pPr>
            <a:lvl9pPr indent="-330200" lvl="8" marL="4114800" rtl="0">
              <a:lnSpc>
                <a:spcPct val="115000"/>
              </a:lnSpc>
              <a:spcBef>
                <a:spcPts val="0"/>
              </a:spcBef>
              <a:spcAft>
                <a:spcPts val="0"/>
              </a:spcAft>
              <a:buClr>
                <a:schemeClr val="dk2"/>
              </a:buClr>
              <a:buSzPts val="1600"/>
              <a:buChar char="■"/>
              <a:defRPr sz="1600">
                <a:solidFill>
                  <a:schemeClr val="dk2"/>
                </a:solidFill>
              </a:defRPr>
            </a:lvl9pPr>
          </a:lstStyle>
          <a:p/>
        </p:txBody>
      </p:sp>
      <p:sp>
        <p:nvSpPr>
          <p:cNvPr id="131" name="Google Shape;131;p25"/>
          <p:cNvSpPr txBox="1"/>
          <p:nvPr>
            <p:ph idx="12" type="sldNum"/>
          </p:nvPr>
        </p:nvSpPr>
        <p:spPr>
          <a:xfrm>
            <a:off x="9906772" y="6854072"/>
            <a:ext cx="641700" cy="578400"/>
          </a:xfrm>
          <a:prstGeom prst="rect">
            <a:avLst/>
          </a:prstGeom>
          <a:noFill/>
          <a:ln>
            <a:noFill/>
          </a:ln>
        </p:spPr>
        <p:txBody>
          <a:bodyPr anchorCtr="0" anchor="ctr" bIns="104875" lIns="104875" spcFirstLastPara="1" rIns="104875" wrap="square" tIns="104875">
            <a:normAutofit/>
          </a:bodyPr>
          <a:lstStyle>
            <a:lvl1pPr lvl="0" rtl="0" algn="r">
              <a:buNone/>
              <a:defRPr sz="1100">
                <a:solidFill>
                  <a:schemeClr val="dk2"/>
                </a:solidFill>
              </a:defRPr>
            </a:lvl1pPr>
            <a:lvl2pPr lvl="1" rtl="0" algn="r">
              <a:buNone/>
              <a:defRPr sz="1100">
                <a:solidFill>
                  <a:schemeClr val="dk2"/>
                </a:solidFill>
              </a:defRPr>
            </a:lvl2pPr>
            <a:lvl3pPr lvl="2" rtl="0" algn="r">
              <a:buNone/>
              <a:defRPr sz="1100">
                <a:solidFill>
                  <a:schemeClr val="dk2"/>
                </a:solidFill>
              </a:defRPr>
            </a:lvl3pPr>
            <a:lvl4pPr lvl="3" rtl="0" algn="r">
              <a:buNone/>
              <a:defRPr sz="1100">
                <a:solidFill>
                  <a:schemeClr val="dk2"/>
                </a:solidFill>
              </a:defRPr>
            </a:lvl4pPr>
            <a:lvl5pPr lvl="4" rtl="0" algn="r">
              <a:buNone/>
              <a:defRPr sz="1100">
                <a:solidFill>
                  <a:schemeClr val="dk2"/>
                </a:solidFill>
              </a:defRPr>
            </a:lvl5pPr>
            <a:lvl6pPr lvl="5" rtl="0" algn="r">
              <a:buNone/>
              <a:defRPr sz="1100">
                <a:solidFill>
                  <a:schemeClr val="dk2"/>
                </a:solidFill>
              </a:defRPr>
            </a:lvl6pPr>
            <a:lvl7pPr lvl="6" rtl="0" algn="r">
              <a:buNone/>
              <a:defRPr sz="1100">
                <a:solidFill>
                  <a:schemeClr val="dk2"/>
                </a:solidFill>
              </a:defRPr>
            </a:lvl7pPr>
            <a:lvl8pPr lvl="7" rtl="0" algn="r">
              <a:buNone/>
              <a:defRPr sz="1100">
                <a:solidFill>
                  <a:schemeClr val="dk2"/>
                </a:solidFill>
              </a:defRPr>
            </a:lvl8pPr>
            <a:lvl9pPr lvl="8" rtl="0" algn="r">
              <a:buNone/>
              <a:defRPr sz="11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12" name="Shape 212"/>
        <p:cNvGrpSpPr/>
        <p:nvPr/>
      </p:nvGrpSpPr>
      <p:grpSpPr>
        <a:xfrm>
          <a:off x="0" y="0"/>
          <a:ext cx="0" cy="0"/>
          <a:chOff x="0" y="0"/>
          <a:chExt cx="0" cy="0"/>
        </a:xfrm>
      </p:grpSpPr>
      <p:sp>
        <p:nvSpPr>
          <p:cNvPr id="213" name="Google Shape;213;p46"/>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rmAutofit/>
          </a:bodyPr>
          <a:lstStyle>
            <a:lvl1pPr lvl="0" rtl="0">
              <a:spcBef>
                <a:spcPts val="0"/>
              </a:spcBef>
              <a:spcAft>
                <a:spcPts val="0"/>
              </a:spcAft>
              <a:buClr>
                <a:schemeClr val="dk1"/>
              </a:buClr>
              <a:buSzPts val="3500"/>
              <a:buNone/>
              <a:defRPr sz="3500">
                <a:solidFill>
                  <a:schemeClr val="dk1"/>
                </a:solidFill>
              </a:defRPr>
            </a:lvl1pPr>
            <a:lvl2pPr lvl="1" rtl="0">
              <a:spcBef>
                <a:spcPts val="0"/>
              </a:spcBef>
              <a:spcAft>
                <a:spcPts val="0"/>
              </a:spcAft>
              <a:buClr>
                <a:schemeClr val="dk1"/>
              </a:buClr>
              <a:buSzPts val="3500"/>
              <a:buNone/>
              <a:defRPr sz="3500">
                <a:solidFill>
                  <a:schemeClr val="dk1"/>
                </a:solidFill>
              </a:defRPr>
            </a:lvl2pPr>
            <a:lvl3pPr lvl="2" rtl="0">
              <a:spcBef>
                <a:spcPts val="0"/>
              </a:spcBef>
              <a:spcAft>
                <a:spcPts val="0"/>
              </a:spcAft>
              <a:buClr>
                <a:schemeClr val="dk1"/>
              </a:buClr>
              <a:buSzPts val="3500"/>
              <a:buNone/>
              <a:defRPr sz="3500">
                <a:solidFill>
                  <a:schemeClr val="dk1"/>
                </a:solidFill>
              </a:defRPr>
            </a:lvl3pPr>
            <a:lvl4pPr lvl="3" rtl="0">
              <a:spcBef>
                <a:spcPts val="0"/>
              </a:spcBef>
              <a:spcAft>
                <a:spcPts val="0"/>
              </a:spcAft>
              <a:buClr>
                <a:schemeClr val="dk1"/>
              </a:buClr>
              <a:buSzPts val="3500"/>
              <a:buNone/>
              <a:defRPr sz="3500">
                <a:solidFill>
                  <a:schemeClr val="dk1"/>
                </a:solidFill>
              </a:defRPr>
            </a:lvl4pPr>
            <a:lvl5pPr lvl="4" rtl="0">
              <a:spcBef>
                <a:spcPts val="0"/>
              </a:spcBef>
              <a:spcAft>
                <a:spcPts val="0"/>
              </a:spcAft>
              <a:buClr>
                <a:schemeClr val="dk1"/>
              </a:buClr>
              <a:buSzPts val="3500"/>
              <a:buNone/>
              <a:defRPr sz="3500">
                <a:solidFill>
                  <a:schemeClr val="dk1"/>
                </a:solidFill>
              </a:defRPr>
            </a:lvl5pPr>
            <a:lvl6pPr lvl="5" rtl="0">
              <a:spcBef>
                <a:spcPts val="0"/>
              </a:spcBef>
              <a:spcAft>
                <a:spcPts val="0"/>
              </a:spcAft>
              <a:buClr>
                <a:schemeClr val="dk1"/>
              </a:buClr>
              <a:buSzPts val="3500"/>
              <a:buNone/>
              <a:defRPr sz="3500">
                <a:solidFill>
                  <a:schemeClr val="dk1"/>
                </a:solidFill>
              </a:defRPr>
            </a:lvl6pPr>
            <a:lvl7pPr lvl="6" rtl="0">
              <a:spcBef>
                <a:spcPts val="0"/>
              </a:spcBef>
              <a:spcAft>
                <a:spcPts val="0"/>
              </a:spcAft>
              <a:buClr>
                <a:schemeClr val="dk1"/>
              </a:buClr>
              <a:buSzPts val="3500"/>
              <a:buNone/>
              <a:defRPr sz="3500">
                <a:solidFill>
                  <a:schemeClr val="dk1"/>
                </a:solidFill>
              </a:defRPr>
            </a:lvl7pPr>
            <a:lvl8pPr lvl="7" rtl="0">
              <a:spcBef>
                <a:spcPts val="0"/>
              </a:spcBef>
              <a:spcAft>
                <a:spcPts val="0"/>
              </a:spcAft>
              <a:buClr>
                <a:schemeClr val="dk1"/>
              </a:buClr>
              <a:buSzPts val="3500"/>
              <a:buNone/>
              <a:defRPr sz="3500">
                <a:solidFill>
                  <a:schemeClr val="dk1"/>
                </a:solidFill>
              </a:defRPr>
            </a:lvl8pPr>
            <a:lvl9pPr lvl="8" rtl="0">
              <a:spcBef>
                <a:spcPts val="0"/>
              </a:spcBef>
              <a:spcAft>
                <a:spcPts val="0"/>
              </a:spcAft>
              <a:buClr>
                <a:schemeClr val="dk1"/>
              </a:buClr>
              <a:buSzPts val="3500"/>
              <a:buNone/>
              <a:defRPr sz="3500">
                <a:solidFill>
                  <a:schemeClr val="dk1"/>
                </a:solidFill>
              </a:defRPr>
            </a:lvl9pPr>
          </a:lstStyle>
          <a:p/>
        </p:txBody>
      </p:sp>
      <p:sp>
        <p:nvSpPr>
          <p:cNvPr id="214" name="Google Shape;214;p46"/>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rmAutofit/>
          </a:bodyPr>
          <a:lstStyle>
            <a:lvl1pPr indent="-374650" lvl="0" marL="457200" rtl="0">
              <a:lnSpc>
                <a:spcPct val="115000"/>
              </a:lnSpc>
              <a:spcBef>
                <a:spcPts val="0"/>
              </a:spcBef>
              <a:spcAft>
                <a:spcPts val="0"/>
              </a:spcAft>
              <a:buClr>
                <a:schemeClr val="dk2"/>
              </a:buClr>
              <a:buSzPts val="2300"/>
              <a:buChar char="●"/>
              <a:defRPr sz="2300">
                <a:solidFill>
                  <a:schemeClr val="dk2"/>
                </a:solidFill>
              </a:defRPr>
            </a:lvl1pPr>
            <a:lvl2pPr indent="-342900" lvl="1" marL="914400" rtl="0">
              <a:lnSpc>
                <a:spcPct val="115000"/>
              </a:lnSpc>
              <a:spcBef>
                <a:spcPts val="0"/>
              </a:spcBef>
              <a:spcAft>
                <a:spcPts val="0"/>
              </a:spcAft>
              <a:buClr>
                <a:schemeClr val="dk2"/>
              </a:buClr>
              <a:buSzPts val="1800"/>
              <a:buChar char="○"/>
              <a:defRPr sz="1800">
                <a:solidFill>
                  <a:schemeClr val="dk2"/>
                </a:solidFill>
              </a:defRPr>
            </a:lvl2pPr>
            <a:lvl3pPr indent="-342900" lvl="2" marL="1371600" rtl="0">
              <a:lnSpc>
                <a:spcPct val="115000"/>
              </a:lnSpc>
              <a:spcBef>
                <a:spcPts val="0"/>
              </a:spcBef>
              <a:spcAft>
                <a:spcPts val="0"/>
              </a:spcAft>
              <a:buClr>
                <a:schemeClr val="dk2"/>
              </a:buClr>
              <a:buSzPts val="1800"/>
              <a:buChar char="■"/>
              <a:defRPr sz="1800">
                <a:solidFill>
                  <a:schemeClr val="dk2"/>
                </a:solidFill>
              </a:defRPr>
            </a:lvl3pPr>
            <a:lvl4pPr indent="-342900" lvl="3" marL="1828800" rtl="0">
              <a:lnSpc>
                <a:spcPct val="115000"/>
              </a:lnSpc>
              <a:spcBef>
                <a:spcPts val="0"/>
              </a:spcBef>
              <a:spcAft>
                <a:spcPts val="0"/>
              </a:spcAft>
              <a:buClr>
                <a:schemeClr val="dk2"/>
              </a:buClr>
              <a:buSzPts val="1800"/>
              <a:buChar char="●"/>
              <a:defRPr sz="1800">
                <a:solidFill>
                  <a:schemeClr val="dk2"/>
                </a:solidFill>
              </a:defRPr>
            </a:lvl4pPr>
            <a:lvl5pPr indent="-342900" lvl="4" marL="2286000" rtl="0">
              <a:lnSpc>
                <a:spcPct val="115000"/>
              </a:lnSpc>
              <a:spcBef>
                <a:spcPts val="0"/>
              </a:spcBef>
              <a:spcAft>
                <a:spcPts val="0"/>
              </a:spcAft>
              <a:buClr>
                <a:schemeClr val="dk2"/>
              </a:buClr>
              <a:buSzPts val="1800"/>
              <a:buChar char="○"/>
              <a:defRPr sz="1800">
                <a:solidFill>
                  <a:schemeClr val="dk2"/>
                </a:solidFill>
              </a:defRPr>
            </a:lvl5pPr>
            <a:lvl6pPr indent="-342900" lvl="5" marL="2743200" rtl="0">
              <a:lnSpc>
                <a:spcPct val="115000"/>
              </a:lnSpc>
              <a:spcBef>
                <a:spcPts val="0"/>
              </a:spcBef>
              <a:spcAft>
                <a:spcPts val="0"/>
              </a:spcAft>
              <a:buClr>
                <a:schemeClr val="dk2"/>
              </a:buClr>
              <a:buSzPts val="1800"/>
              <a:buChar char="■"/>
              <a:defRPr sz="1800">
                <a:solidFill>
                  <a:schemeClr val="dk2"/>
                </a:solidFill>
              </a:defRPr>
            </a:lvl6pPr>
            <a:lvl7pPr indent="-342900" lvl="6" marL="3200400" rtl="0">
              <a:lnSpc>
                <a:spcPct val="115000"/>
              </a:lnSpc>
              <a:spcBef>
                <a:spcPts val="0"/>
              </a:spcBef>
              <a:spcAft>
                <a:spcPts val="0"/>
              </a:spcAft>
              <a:buClr>
                <a:schemeClr val="dk2"/>
              </a:buClr>
              <a:buSzPts val="1800"/>
              <a:buChar char="●"/>
              <a:defRPr sz="1800">
                <a:solidFill>
                  <a:schemeClr val="dk2"/>
                </a:solidFill>
              </a:defRPr>
            </a:lvl7pPr>
            <a:lvl8pPr indent="-342900" lvl="7" marL="3657600" rtl="0">
              <a:lnSpc>
                <a:spcPct val="115000"/>
              </a:lnSpc>
              <a:spcBef>
                <a:spcPts val="0"/>
              </a:spcBef>
              <a:spcAft>
                <a:spcPts val="0"/>
              </a:spcAft>
              <a:buClr>
                <a:schemeClr val="dk2"/>
              </a:buClr>
              <a:buSzPts val="1800"/>
              <a:buChar char="○"/>
              <a:defRPr sz="1800">
                <a:solidFill>
                  <a:schemeClr val="dk2"/>
                </a:solidFill>
              </a:defRPr>
            </a:lvl8pPr>
            <a:lvl9pPr indent="-342900" lvl="8" marL="4114800" rtl="0">
              <a:lnSpc>
                <a:spcPct val="115000"/>
              </a:lnSpc>
              <a:spcBef>
                <a:spcPts val="0"/>
              </a:spcBef>
              <a:spcAft>
                <a:spcPts val="0"/>
              </a:spcAft>
              <a:buClr>
                <a:schemeClr val="dk2"/>
              </a:buClr>
              <a:buSzPts val="1800"/>
              <a:buChar char="■"/>
              <a:defRPr sz="1800">
                <a:solidFill>
                  <a:schemeClr val="dk2"/>
                </a:solidFill>
              </a:defRPr>
            </a:lvl9pPr>
          </a:lstStyle>
          <a:p/>
        </p:txBody>
      </p:sp>
      <p:sp>
        <p:nvSpPr>
          <p:cNvPr id="215" name="Google Shape;215;p46"/>
          <p:cNvSpPr txBox="1"/>
          <p:nvPr>
            <p:ph idx="12" type="sldNum"/>
          </p:nvPr>
        </p:nvSpPr>
        <p:spPr>
          <a:xfrm>
            <a:off x="9906772" y="6854072"/>
            <a:ext cx="641700" cy="578700"/>
          </a:xfrm>
          <a:prstGeom prst="rect">
            <a:avLst/>
          </a:prstGeom>
          <a:noFill/>
          <a:ln>
            <a:noFill/>
          </a:ln>
        </p:spPr>
        <p:txBody>
          <a:bodyPr anchorCtr="0" anchor="ctr" bIns="116050" lIns="116050" spcFirstLastPara="1" rIns="116050" wrap="square" tIns="116050">
            <a:norm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breakthroughactionandresearch.org/wp-content/uploads/2023/05/Creating-a-Gender-Equitable-Environment-for-VYAs-Messages-and-Evidence.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breakthroughactionandresearch.org/wp-content/uploads/2023/05/Creating-a-Gender-Equitable-Environment-for-VYAs-Messages-and-Evidence.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3.xml"/><Relationship Id="rId3" Type="http://schemas.openxmlformats.org/officeDocument/2006/relationships/image" Target="../media/image4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5.xml"/><Relationship Id="rId3" Type="http://schemas.openxmlformats.org/officeDocument/2006/relationships/image" Target="../media/image2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7.xml"/><Relationship Id="rId3" Type="http://schemas.openxmlformats.org/officeDocument/2006/relationships/image" Target="../media/image42.jpg"/><Relationship Id="rId4" Type="http://schemas.openxmlformats.org/officeDocument/2006/relationships/image" Target="../media/image4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8.xml"/><Relationship Id="rId3" Type="http://schemas.openxmlformats.org/officeDocument/2006/relationships/image" Target="../media/image3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https://breakthroughactionandresearch.org/wp-content/uploads/2023/05/Creating-a-Gender-Equitable-Environment-for-VYAs-Messages-and-Evidence.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1.png"/><Relationship Id="rId13" Type="http://schemas.openxmlformats.org/officeDocument/2006/relationships/image" Target="../media/image30.pn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4.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png"/><Relationship Id="rId4" Type="http://schemas.openxmlformats.org/officeDocument/2006/relationships/image" Target="../media/image4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7.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51.jp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50.jp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png"/><Relationship Id="rId4" Type="http://schemas.openxmlformats.org/officeDocument/2006/relationships/image" Target="../media/image4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 Id="rId3" Type="http://schemas.openxmlformats.org/officeDocument/2006/relationships/hyperlink" Target="https://drive.google.com/file/d/1YfuCLoYlLZDTcRkJI0wV-vkuXoV7SBND/view?usp=sharing" TargetMode="External"/><Relationship Id="rId4" Type="http://schemas.openxmlformats.org/officeDocument/2006/relationships/image" Target="../media/image29.png"/><Relationship Id="rId5" Type="http://schemas.openxmlformats.org/officeDocument/2006/relationships/image" Target="../media/image32.png"/><Relationship Id="rId6" Type="http://schemas.openxmlformats.org/officeDocument/2006/relationships/image" Target="../media/image40.png"/></Relationships>
</file>

<file path=ppt/slides/_rels/slide52.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image" Target="../media/image45.png"/><Relationship Id="rId1" Type="http://schemas.openxmlformats.org/officeDocument/2006/relationships/slideLayout" Target="../slideLayouts/slideLayout45.xml"/><Relationship Id="rId2" Type="http://schemas.openxmlformats.org/officeDocument/2006/relationships/notesSlide" Target="../notesSlides/notesSlide52.xml"/><Relationship Id="rId3"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44.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57"/>
          <p:cNvPicPr preferRelativeResize="0"/>
          <p:nvPr/>
        </p:nvPicPr>
        <p:blipFill rotWithShape="1">
          <a:blip r:embed="rId3">
            <a:alphaModFix/>
          </a:blip>
          <a:srcRect b="0" l="0" r="0" t="0"/>
          <a:stretch/>
        </p:blipFill>
        <p:spPr>
          <a:xfrm>
            <a:off x="-3" y="4"/>
            <a:ext cx="10692003" cy="7575304"/>
          </a:xfrm>
          <a:prstGeom prst="rect">
            <a:avLst/>
          </a:prstGeom>
          <a:noFill/>
          <a:ln>
            <a:noFill/>
          </a:ln>
        </p:spPr>
      </p:pic>
      <p:sp>
        <p:nvSpPr>
          <p:cNvPr id="291" name="Google Shape;291;p57"/>
          <p:cNvSpPr txBox="1"/>
          <p:nvPr/>
        </p:nvSpPr>
        <p:spPr>
          <a:xfrm>
            <a:off x="751025" y="1300578"/>
            <a:ext cx="8149500" cy="3145800"/>
          </a:xfrm>
          <a:prstGeom prst="rect">
            <a:avLst/>
          </a:prstGeom>
          <a:noFill/>
          <a:ln>
            <a:noFill/>
          </a:ln>
        </p:spPr>
        <p:txBody>
          <a:bodyPr anchorCtr="0" anchor="t" bIns="49675" lIns="99375" spcFirstLastPara="1" rIns="99375" wrap="square" tIns="49675">
            <a:noAutofit/>
          </a:bodyPr>
          <a:lstStyle/>
          <a:p>
            <a:pPr indent="0" lvl="0" marL="0" marR="0" rtl="0" algn="l">
              <a:lnSpc>
                <a:spcPct val="100000"/>
              </a:lnSpc>
              <a:spcBef>
                <a:spcPts val="1300"/>
              </a:spcBef>
              <a:spcAft>
                <a:spcPts val="0"/>
              </a:spcAft>
              <a:buClr>
                <a:srgbClr val="000000"/>
              </a:buClr>
              <a:buSzPts val="3900"/>
              <a:buFont typeface="Arial"/>
              <a:buNone/>
            </a:pPr>
            <a:r>
              <a:rPr lang="en-US" sz="3800">
                <a:solidFill>
                  <a:schemeClr val="lt1"/>
                </a:solidFill>
                <a:latin typeface="Calibri"/>
                <a:ea typeface="Calibri"/>
                <a:cs typeface="Calibri"/>
                <a:sym typeface="Calibri"/>
              </a:rPr>
              <a:t>Creating a gender-equitable environment for very young adolescents </a:t>
            </a:r>
            <a:endParaRPr sz="3800">
              <a:solidFill>
                <a:schemeClr val="lt1"/>
              </a:solidFill>
              <a:latin typeface="Calibri"/>
              <a:ea typeface="Calibri"/>
              <a:cs typeface="Calibri"/>
              <a:sym typeface="Calibri"/>
            </a:endParaRPr>
          </a:p>
          <a:p>
            <a:pPr indent="0" lvl="0" marL="0" marR="0" rtl="0" algn="l">
              <a:lnSpc>
                <a:spcPct val="100000"/>
              </a:lnSpc>
              <a:spcBef>
                <a:spcPts val="1300"/>
              </a:spcBef>
              <a:spcAft>
                <a:spcPts val="0"/>
              </a:spcAft>
              <a:buClr>
                <a:srgbClr val="000000"/>
              </a:buClr>
              <a:buSzPts val="3900"/>
              <a:buFont typeface="Arial"/>
              <a:buNone/>
            </a:pPr>
            <a:r>
              <a:rPr lang="en-US" sz="2300">
                <a:solidFill>
                  <a:schemeClr val="lt1"/>
                </a:solidFill>
                <a:latin typeface="Calibri"/>
                <a:ea typeface="Calibri"/>
                <a:cs typeface="Calibri"/>
                <a:sym typeface="Calibri"/>
              </a:rPr>
              <a:t>What is a gender-equitable environment? </a:t>
            </a:r>
            <a:endParaRPr sz="2300">
              <a:solidFill>
                <a:schemeClr val="lt1"/>
              </a:solidFill>
              <a:latin typeface="Calibri"/>
              <a:ea typeface="Calibri"/>
              <a:cs typeface="Calibri"/>
              <a:sym typeface="Calibri"/>
            </a:endParaRPr>
          </a:p>
          <a:p>
            <a:pPr indent="0" lvl="0" marL="0" marR="0" rtl="0" algn="l">
              <a:lnSpc>
                <a:spcPct val="100000"/>
              </a:lnSpc>
              <a:spcBef>
                <a:spcPts val="1300"/>
              </a:spcBef>
              <a:spcAft>
                <a:spcPts val="0"/>
              </a:spcAft>
              <a:buClr>
                <a:srgbClr val="000000"/>
              </a:buClr>
              <a:buSzPts val="3900"/>
              <a:buFont typeface="Arial"/>
              <a:buNone/>
            </a:pPr>
            <a:r>
              <a:rPr lang="en-US" sz="2300">
                <a:solidFill>
                  <a:schemeClr val="lt1"/>
                </a:solidFill>
                <a:latin typeface="Calibri"/>
                <a:ea typeface="Calibri"/>
                <a:cs typeface="Calibri"/>
                <a:sym typeface="Calibri"/>
              </a:rPr>
              <a:t>Why should we create one?</a:t>
            </a:r>
            <a:endParaRPr sz="2300">
              <a:solidFill>
                <a:schemeClr val="lt1"/>
              </a:solidFill>
              <a:latin typeface="Calibri"/>
              <a:ea typeface="Calibri"/>
              <a:cs typeface="Calibri"/>
              <a:sym typeface="Calibri"/>
            </a:endParaRPr>
          </a:p>
          <a:p>
            <a:pPr indent="0" lvl="0" marL="0" marR="0" rtl="0" algn="l">
              <a:lnSpc>
                <a:spcPct val="100000"/>
              </a:lnSpc>
              <a:spcBef>
                <a:spcPts val="1300"/>
              </a:spcBef>
              <a:spcAft>
                <a:spcPts val="0"/>
              </a:spcAft>
              <a:buClr>
                <a:srgbClr val="000000"/>
              </a:buClr>
              <a:buSzPts val="3900"/>
              <a:buFont typeface="Arial"/>
              <a:buNone/>
            </a:pPr>
            <a:r>
              <a:rPr lang="en-US" sz="2300">
                <a:solidFill>
                  <a:schemeClr val="lt1"/>
                </a:solidFill>
                <a:latin typeface="Calibri"/>
                <a:ea typeface="Calibri"/>
                <a:cs typeface="Calibri"/>
                <a:sym typeface="Calibri"/>
              </a:rPr>
              <a:t> How will we do it? </a:t>
            </a:r>
            <a:endParaRPr i="0" sz="400" u="none" cap="none" strike="noStrike">
              <a:solidFill>
                <a:schemeClr val="lt1"/>
              </a:solidFill>
              <a:latin typeface="Calibri"/>
              <a:ea typeface="Calibri"/>
              <a:cs typeface="Calibri"/>
              <a:sym typeface="Calibri"/>
            </a:endParaRPr>
          </a:p>
          <a:p>
            <a:pPr indent="0" lvl="0" marL="0" rtl="0" algn="l">
              <a:spcBef>
                <a:spcPts val="0"/>
              </a:spcBef>
              <a:spcAft>
                <a:spcPts val="0"/>
              </a:spcAft>
              <a:buClr>
                <a:srgbClr val="000000"/>
              </a:buClr>
              <a:buSzPts val="2100"/>
              <a:buFont typeface="Arial"/>
              <a:buNone/>
            </a:pPr>
            <a:r>
              <a:t/>
            </a:r>
            <a:endParaRPr b="1" sz="1300">
              <a:solidFill>
                <a:schemeClr val="lt1"/>
              </a:solidFill>
              <a:latin typeface="Calibri"/>
              <a:ea typeface="Calibri"/>
              <a:cs typeface="Calibri"/>
              <a:sym typeface="Calibri"/>
            </a:endParaRPr>
          </a:p>
          <a:p>
            <a:pPr indent="0" lvl="0" marL="0" rtl="0" algn="l">
              <a:spcBef>
                <a:spcPts val="0"/>
              </a:spcBef>
              <a:spcAft>
                <a:spcPts val="0"/>
              </a:spcAft>
              <a:buClr>
                <a:srgbClr val="000000"/>
              </a:buClr>
              <a:buSzPts val="2100"/>
              <a:buFont typeface="Arial"/>
              <a:buNone/>
            </a:pPr>
            <a:r>
              <a:t/>
            </a:r>
            <a:endParaRPr b="1" sz="2600">
              <a:solidFill>
                <a:schemeClr val="lt1"/>
              </a:solidFill>
              <a:latin typeface="Calibri"/>
              <a:ea typeface="Calibri"/>
              <a:cs typeface="Calibri"/>
              <a:sym typeface="Calibri"/>
            </a:endParaRPr>
          </a:p>
        </p:txBody>
      </p:sp>
      <p:sp>
        <p:nvSpPr>
          <p:cNvPr id="292" name="Google Shape;292;p57"/>
          <p:cNvSpPr/>
          <p:nvPr/>
        </p:nvSpPr>
        <p:spPr>
          <a:xfrm>
            <a:off x="751050" y="4545325"/>
            <a:ext cx="5346000" cy="1092300"/>
          </a:xfrm>
          <a:prstGeom prst="rect">
            <a:avLst/>
          </a:prstGeom>
          <a:noFill/>
          <a:ln>
            <a:noFill/>
          </a:ln>
        </p:spPr>
        <p:txBody>
          <a:bodyPr anchorCtr="0" anchor="t" bIns="49675" lIns="99375" spcFirstLastPara="1" rIns="99375" wrap="square" tIns="49675">
            <a:noAutofit/>
          </a:bodyPr>
          <a:lstStyle/>
          <a:p>
            <a:pPr indent="0" lvl="0" marL="0" marR="0" rtl="0" algn="l">
              <a:lnSpc>
                <a:spcPct val="150000"/>
              </a:lnSpc>
              <a:spcBef>
                <a:spcPts val="0"/>
              </a:spcBef>
              <a:spcAft>
                <a:spcPts val="0"/>
              </a:spcAft>
              <a:buClr>
                <a:srgbClr val="000000"/>
              </a:buClr>
              <a:buSzPts val="1100"/>
              <a:buFont typeface="Arial"/>
              <a:buNone/>
            </a:pPr>
            <a:r>
              <a:rPr b="1" lang="en-US" sz="1500">
                <a:solidFill>
                  <a:schemeClr val="lt1"/>
                </a:solidFill>
                <a:latin typeface="Calibri"/>
                <a:ea typeface="Calibri"/>
                <a:cs typeface="Calibri"/>
                <a:sym typeface="Calibri"/>
              </a:rPr>
              <a:t>Presented</a:t>
            </a:r>
            <a:r>
              <a:rPr b="1" i="0" lang="en-US" sz="1500" u="none" cap="none" strike="noStrike">
                <a:solidFill>
                  <a:schemeClr val="lt1"/>
                </a:solidFill>
                <a:latin typeface="Calibri"/>
                <a:ea typeface="Calibri"/>
                <a:cs typeface="Calibri"/>
                <a:sym typeface="Calibri"/>
              </a:rPr>
              <a:t> by:	</a:t>
            </a:r>
            <a:r>
              <a:rPr lang="en-US" sz="1500">
                <a:solidFill>
                  <a:schemeClr val="lt1"/>
                </a:solidFill>
                <a:latin typeface="Calibri"/>
                <a:ea typeface="Calibri"/>
                <a:cs typeface="Calibri"/>
                <a:sym typeface="Calibri"/>
              </a:rPr>
              <a:t>[ORGANIZATION NAME]| DATE</a:t>
            </a:r>
            <a:endParaRPr i="0" sz="1500" u="none" cap="none" strike="noStrike">
              <a:solidFill>
                <a:schemeClr val="lt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100"/>
              <a:buFont typeface="Arial"/>
              <a:buNone/>
            </a:pPr>
            <a:r>
              <a:rPr i="0" lang="en-US" u="none" cap="none" strike="noStrike">
                <a:solidFill>
                  <a:schemeClr val="lt1"/>
                </a:solidFill>
                <a:latin typeface="Calibri"/>
                <a:ea typeface="Calibri"/>
                <a:cs typeface="Calibri"/>
                <a:sym typeface="Calibri"/>
              </a:rPr>
              <a:t>		</a:t>
            </a:r>
            <a:endParaRPr i="0" u="none" cap="none" strike="noStrike">
              <a:solidFill>
                <a:schemeClr val="lt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100"/>
              <a:buFont typeface="Arial"/>
              <a:buNone/>
            </a:pPr>
            <a:r>
              <a:rPr i="0" lang="en-US" u="none" cap="none" strike="noStrike">
                <a:solidFill>
                  <a:schemeClr val="lt1"/>
                </a:solidFill>
                <a:latin typeface="Calibri"/>
                <a:ea typeface="Calibri"/>
                <a:cs typeface="Calibri"/>
                <a:sym typeface="Calibri"/>
              </a:rPr>
              <a:t>	</a:t>
            </a:r>
            <a:endParaRPr i="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52" name="Shape 352"/>
        <p:cNvGrpSpPr/>
        <p:nvPr/>
      </p:nvGrpSpPr>
      <p:grpSpPr>
        <a:xfrm>
          <a:off x="0" y="0"/>
          <a:ext cx="0" cy="0"/>
          <a:chOff x="0" y="0"/>
          <a:chExt cx="0" cy="0"/>
        </a:xfrm>
      </p:grpSpPr>
      <p:sp>
        <p:nvSpPr>
          <p:cNvPr id="353" name="Google Shape;353;p66"/>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354" name="Google Shape;354;p66"/>
          <p:cNvSpPr txBox="1"/>
          <p:nvPr/>
        </p:nvSpPr>
        <p:spPr>
          <a:xfrm>
            <a:off x="0" y="2888500"/>
            <a:ext cx="10646700" cy="433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300"/>
              <a:buFont typeface="Arial"/>
              <a:buNone/>
            </a:pPr>
            <a:r>
              <a:rPr lang="en-US" sz="4500">
                <a:solidFill>
                  <a:srgbClr val="FFFFFF"/>
                </a:solidFill>
                <a:latin typeface="Calibri"/>
                <a:ea typeface="Calibri"/>
                <a:cs typeface="Calibri"/>
                <a:sym typeface="Calibri"/>
              </a:rPr>
              <a:t>What is </a:t>
            </a:r>
            <a:endParaRPr sz="4500">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300"/>
              <a:buFont typeface="Arial"/>
              <a:buNone/>
            </a:pPr>
            <a:r>
              <a:rPr b="1" lang="en-US" sz="7200">
                <a:solidFill>
                  <a:srgbClr val="FFFFFF"/>
                </a:solidFill>
                <a:latin typeface="Calibri"/>
                <a:ea typeface="Calibri"/>
                <a:cs typeface="Calibri"/>
                <a:sym typeface="Calibri"/>
              </a:rPr>
              <a:t>gender equality</a:t>
            </a:r>
            <a:r>
              <a:rPr lang="en-US" sz="7200">
                <a:solidFill>
                  <a:srgbClr val="FFFFFF"/>
                </a:solidFill>
                <a:latin typeface="Calibri"/>
                <a:ea typeface="Calibri"/>
                <a:cs typeface="Calibri"/>
                <a:sym typeface="Calibri"/>
              </a:rPr>
              <a:t>?</a:t>
            </a:r>
            <a:endParaRPr i="0" sz="7200" u="none" cap="none" strike="noStrik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59" name="Shape 359"/>
        <p:cNvGrpSpPr/>
        <p:nvPr/>
      </p:nvGrpSpPr>
      <p:grpSpPr>
        <a:xfrm>
          <a:off x="0" y="0"/>
          <a:ext cx="0" cy="0"/>
          <a:chOff x="0" y="0"/>
          <a:chExt cx="0" cy="0"/>
        </a:xfrm>
      </p:grpSpPr>
      <p:sp>
        <p:nvSpPr>
          <p:cNvPr id="360" name="Google Shape;360;p67"/>
          <p:cNvSpPr txBox="1"/>
          <p:nvPr>
            <p:ph type="ctrTitle"/>
          </p:nvPr>
        </p:nvSpPr>
        <p:spPr>
          <a:xfrm>
            <a:off x="649500" y="2348500"/>
            <a:ext cx="4723500" cy="1620600"/>
          </a:xfrm>
          <a:prstGeom prst="rect">
            <a:avLst/>
          </a:prstGeom>
        </p:spPr>
        <p:txBody>
          <a:bodyPr anchorCtr="0" anchor="t" bIns="49675" lIns="99375" spcFirstLastPara="1" rIns="99375" wrap="square" tIns="49675">
            <a:noAutofit/>
          </a:bodyPr>
          <a:lstStyle/>
          <a:p>
            <a:pPr indent="0" lvl="0" marL="0" rtl="0" algn="ctr">
              <a:spcBef>
                <a:spcPts val="0"/>
              </a:spcBef>
              <a:spcAft>
                <a:spcPts val="0"/>
              </a:spcAft>
              <a:buNone/>
            </a:pPr>
            <a:r>
              <a:rPr lang="en-US" sz="4600">
                <a:solidFill>
                  <a:schemeClr val="lt1"/>
                </a:solidFill>
                <a:latin typeface="Calibri"/>
                <a:ea typeface="Calibri"/>
                <a:cs typeface="Calibri"/>
                <a:sym typeface="Calibri"/>
              </a:rPr>
              <a:t>Gender equality =</a:t>
            </a:r>
            <a:r>
              <a:rPr b="1" lang="en-US" sz="4600">
                <a:solidFill>
                  <a:schemeClr val="lt1"/>
                </a:solidFill>
                <a:latin typeface="Calibri"/>
                <a:ea typeface="Calibri"/>
                <a:cs typeface="Calibri"/>
                <a:sym typeface="Calibri"/>
              </a:rPr>
              <a:t>   </a:t>
            </a:r>
            <a:endParaRPr b="1" sz="4600">
              <a:solidFill>
                <a:schemeClr val="lt1"/>
              </a:solidFill>
              <a:latin typeface="Calibri"/>
              <a:ea typeface="Calibri"/>
              <a:cs typeface="Calibri"/>
              <a:sym typeface="Calibri"/>
            </a:endParaRPr>
          </a:p>
        </p:txBody>
      </p:sp>
      <p:sp>
        <p:nvSpPr>
          <p:cNvPr id="361" name="Google Shape;361;p67"/>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362" name="Google Shape;362;p67"/>
          <p:cNvSpPr txBox="1"/>
          <p:nvPr>
            <p:ph type="ctrTitle"/>
          </p:nvPr>
        </p:nvSpPr>
        <p:spPr>
          <a:xfrm>
            <a:off x="5485175" y="1438550"/>
            <a:ext cx="4215300" cy="4735800"/>
          </a:xfrm>
          <a:prstGeom prst="rect">
            <a:avLst/>
          </a:prstGeom>
        </p:spPr>
        <p:txBody>
          <a:bodyPr anchorCtr="0" anchor="t" bIns="49675" lIns="99375" spcFirstLastPara="1" rIns="99375" wrap="square" tIns="49675">
            <a:noAutofit/>
          </a:bodyPr>
          <a:lstStyle/>
          <a:p>
            <a:pPr indent="0" lvl="0" marL="0" rtl="0" algn="l">
              <a:spcBef>
                <a:spcPts val="0"/>
              </a:spcBef>
              <a:spcAft>
                <a:spcPts val="0"/>
              </a:spcAft>
              <a:buNone/>
            </a:pPr>
            <a:r>
              <a:rPr b="1" lang="en-US" sz="4600">
                <a:solidFill>
                  <a:schemeClr val="lt1"/>
                </a:solidFill>
                <a:latin typeface="Calibri"/>
                <a:ea typeface="Calibri"/>
                <a:cs typeface="Calibri"/>
                <a:sym typeface="Calibri"/>
              </a:rPr>
              <a:t>E</a:t>
            </a:r>
            <a:r>
              <a:rPr b="1" lang="en-US" sz="4600">
                <a:solidFill>
                  <a:schemeClr val="lt1"/>
                </a:solidFill>
                <a:latin typeface="Calibri"/>
                <a:ea typeface="Calibri"/>
                <a:cs typeface="Calibri"/>
                <a:sym typeface="Calibri"/>
              </a:rPr>
              <a:t>qual rights, treatment and opportunities regardless of sex or gender</a:t>
            </a:r>
            <a:endParaRPr b="1" sz="46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67" name="Shape 367"/>
        <p:cNvGrpSpPr/>
        <p:nvPr/>
      </p:nvGrpSpPr>
      <p:grpSpPr>
        <a:xfrm>
          <a:off x="0" y="0"/>
          <a:ext cx="0" cy="0"/>
          <a:chOff x="0" y="0"/>
          <a:chExt cx="0" cy="0"/>
        </a:xfrm>
      </p:grpSpPr>
      <p:sp>
        <p:nvSpPr>
          <p:cNvPr id="368" name="Google Shape;368;p68"/>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369" name="Google Shape;369;p68"/>
          <p:cNvSpPr txBox="1"/>
          <p:nvPr/>
        </p:nvSpPr>
        <p:spPr>
          <a:xfrm>
            <a:off x="0" y="2888500"/>
            <a:ext cx="10646700" cy="433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300"/>
              <a:buFont typeface="Arial"/>
              <a:buNone/>
            </a:pPr>
            <a:r>
              <a:rPr lang="en-US" sz="4500">
                <a:solidFill>
                  <a:srgbClr val="FFFFFF"/>
                </a:solidFill>
                <a:latin typeface="Calibri"/>
                <a:ea typeface="Calibri"/>
                <a:cs typeface="Calibri"/>
                <a:sym typeface="Calibri"/>
              </a:rPr>
              <a:t>What is </a:t>
            </a:r>
            <a:endParaRPr sz="4500">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300"/>
              <a:buFont typeface="Arial"/>
              <a:buNone/>
            </a:pPr>
            <a:r>
              <a:rPr b="1" lang="en-US" sz="7200">
                <a:solidFill>
                  <a:srgbClr val="FFFFFF"/>
                </a:solidFill>
                <a:latin typeface="Calibri"/>
                <a:ea typeface="Calibri"/>
                <a:cs typeface="Calibri"/>
                <a:sym typeface="Calibri"/>
              </a:rPr>
              <a:t>gender </a:t>
            </a:r>
            <a:r>
              <a:rPr b="1" i="1" lang="en-US" sz="7200">
                <a:solidFill>
                  <a:srgbClr val="FFFFFF"/>
                </a:solidFill>
                <a:latin typeface="Calibri"/>
                <a:ea typeface="Calibri"/>
                <a:cs typeface="Calibri"/>
                <a:sym typeface="Calibri"/>
              </a:rPr>
              <a:t>equity</a:t>
            </a:r>
            <a:r>
              <a:rPr lang="en-US" sz="7200">
                <a:solidFill>
                  <a:srgbClr val="FFFFFF"/>
                </a:solidFill>
                <a:latin typeface="Calibri"/>
                <a:ea typeface="Calibri"/>
                <a:cs typeface="Calibri"/>
                <a:sym typeface="Calibri"/>
              </a:rPr>
              <a:t>?</a:t>
            </a:r>
            <a:endParaRPr i="0" sz="7200" u="none" cap="none" strike="noStrike">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74" name="Shape 374"/>
        <p:cNvGrpSpPr/>
        <p:nvPr/>
      </p:nvGrpSpPr>
      <p:grpSpPr>
        <a:xfrm>
          <a:off x="0" y="0"/>
          <a:ext cx="0" cy="0"/>
          <a:chOff x="0" y="0"/>
          <a:chExt cx="0" cy="0"/>
        </a:xfrm>
      </p:grpSpPr>
      <p:sp>
        <p:nvSpPr>
          <p:cNvPr id="375" name="Google Shape;375;p69"/>
          <p:cNvSpPr txBox="1"/>
          <p:nvPr>
            <p:ph type="ctrTitle"/>
          </p:nvPr>
        </p:nvSpPr>
        <p:spPr>
          <a:xfrm>
            <a:off x="649500" y="2348500"/>
            <a:ext cx="4723500" cy="1620600"/>
          </a:xfrm>
          <a:prstGeom prst="rect">
            <a:avLst/>
          </a:prstGeom>
        </p:spPr>
        <p:txBody>
          <a:bodyPr anchorCtr="0" anchor="t" bIns="49675" lIns="99375" spcFirstLastPara="1" rIns="99375" wrap="square" tIns="49675">
            <a:noAutofit/>
          </a:bodyPr>
          <a:lstStyle/>
          <a:p>
            <a:pPr indent="0" lvl="0" marL="0" rtl="0" algn="ctr">
              <a:spcBef>
                <a:spcPts val="0"/>
              </a:spcBef>
              <a:spcAft>
                <a:spcPts val="0"/>
              </a:spcAft>
              <a:buNone/>
            </a:pPr>
            <a:r>
              <a:rPr lang="en-US" sz="4600">
                <a:solidFill>
                  <a:schemeClr val="lt1"/>
                </a:solidFill>
                <a:latin typeface="Calibri"/>
                <a:ea typeface="Calibri"/>
                <a:cs typeface="Calibri"/>
                <a:sym typeface="Calibri"/>
              </a:rPr>
              <a:t>Gender equity =</a:t>
            </a:r>
            <a:r>
              <a:rPr b="1" lang="en-US" sz="4600">
                <a:solidFill>
                  <a:schemeClr val="lt1"/>
                </a:solidFill>
                <a:latin typeface="Calibri"/>
                <a:ea typeface="Calibri"/>
                <a:cs typeface="Calibri"/>
                <a:sym typeface="Calibri"/>
              </a:rPr>
              <a:t>   </a:t>
            </a:r>
            <a:endParaRPr b="1" sz="4600">
              <a:solidFill>
                <a:schemeClr val="lt1"/>
              </a:solidFill>
              <a:latin typeface="Calibri"/>
              <a:ea typeface="Calibri"/>
              <a:cs typeface="Calibri"/>
              <a:sym typeface="Calibri"/>
            </a:endParaRPr>
          </a:p>
        </p:txBody>
      </p:sp>
      <p:sp>
        <p:nvSpPr>
          <p:cNvPr id="376" name="Google Shape;376;p69"/>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377" name="Google Shape;377;p69"/>
          <p:cNvSpPr txBox="1"/>
          <p:nvPr>
            <p:ph type="ctrTitle"/>
          </p:nvPr>
        </p:nvSpPr>
        <p:spPr>
          <a:xfrm>
            <a:off x="5485175" y="1438550"/>
            <a:ext cx="4215300" cy="4735800"/>
          </a:xfrm>
          <a:prstGeom prst="rect">
            <a:avLst/>
          </a:prstGeom>
        </p:spPr>
        <p:txBody>
          <a:bodyPr anchorCtr="0" anchor="t" bIns="49675" lIns="99375" spcFirstLastPara="1" rIns="99375" wrap="square" tIns="49675">
            <a:noAutofit/>
          </a:bodyPr>
          <a:lstStyle/>
          <a:p>
            <a:pPr indent="0" lvl="0" marL="0" rtl="0" algn="l">
              <a:spcBef>
                <a:spcPts val="0"/>
              </a:spcBef>
              <a:spcAft>
                <a:spcPts val="0"/>
              </a:spcAft>
              <a:buNone/>
            </a:pPr>
            <a:r>
              <a:rPr b="1" lang="en-US" sz="4600">
                <a:solidFill>
                  <a:schemeClr val="lt1"/>
                </a:solidFill>
                <a:latin typeface="Calibri"/>
                <a:ea typeface="Calibri"/>
                <a:cs typeface="Calibri"/>
                <a:sym typeface="Calibri"/>
              </a:rPr>
              <a:t>helps people get to a level playing field by addressing the historical gender-based disadvantages</a:t>
            </a:r>
            <a:endParaRPr b="1" sz="46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70"/>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384" name="Google Shape;384;p70"/>
          <p:cNvPicPr preferRelativeResize="0"/>
          <p:nvPr/>
        </p:nvPicPr>
        <p:blipFill>
          <a:blip r:embed="rId3">
            <a:alphaModFix/>
          </a:blip>
          <a:stretch>
            <a:fillRect/>
          </a:stretch>
        </p:blipFill>
        <p:spPr>
          <a:xfrm>
            <a:off x="156525" y="857738"/>
            <a:ext cx="10387200" cy="584453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9" name="Shape 389"/>
        <p:cNvGrpSpPr/>
        <p:nvPr/>
      </p:nvGrpSpPr>
      <p:grpSpPr>
        <a:xfrm>
          <a:off x="0" y="0"/>
          <a:ext cx="0" cy="0"/>
          <a:chOff x="0" y="0"/>
          <a:chExt cx="0" cy="0"/>
        </a:xfrm>
      </p:grpSpPr>
      <p:sp>
        <p:nvSpPr>
          <p:cNvPr id="390" name="Google Shape;390;p71"/>
          <p:cNvSpPr txBox="1"/>
          <p:nvPr>
            <p:ph idx="1" type="subTitle"/>
          </p:nvPr>
        </p:nvSpPr>
        <p:spPr>
          <a:xfrm>
            <a:off x="849750" y="1053375"/>
            <a:ext cx="4017300" cy="1128300"/>
          </a:xfrm>
          <a:prstGeom prst="rect">
            <a:avLst/>
          </a:prstGeom>
        </p:spPr>
        <p:txBody>
          <a:bodyPr anchorCtr="0" anchor="t" bIns="49675" lIns="99375" spcFirstLastPara="1" rIns="99375" wrap="square" tIns="49675">
            <a:noAutofit/>
          </a:bodyPr>
          <a:lstStyle/>
          <a:p>
            <a:pPr indent="0" lvl="0" marL="0" rtl="0" algn="l">
              <a:spcBef>
                <a:spcPts val="500"/>
              </a:spcBef>
              <a:spcAft>
                <a:spcPts val="0"/>
              </a:spcAft>
              <a:buNone/>
            </a:pPr>
            <a:r>
              <a:rPr b="1" lang="en-US" sz="3200">
                <a:solidFill>
                  <a:schemeClr val="accent5"/>
                </a:solidFill>
                <a:latin typeface="Calibri"/>
                <a:ea typeface="Calibri"/>
                <a:cs typeface="Calibri"/>
                <a:sym typeface="Calibri"/>
              </a:rPr>
              <a:t>Gender norms</a:t>
            </a:r>
            <a:endParaRPr b="1" sz="3200">
              <a:solidFill>
                <a:schemeClr val="accent5"/>
              </a:solidFill>
              <a:latin typeface="Calibri"/>
              <a:ea typeface="Calibri"/>
              <a:cs typeface="Calibri"/>
              <a:sym typeface="Calibri"/>
            </a:endParaRPr>
          </a:p>
        </p:txBody>
      </p:sp>
      <p:sp>
        <p:nvSpPr>
          <p:cNvPr id="391" name="Google Shape;391;p71"/>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392" name="Google Shape;392;p71"/>
          <p:cNvSpPr txBox="1"/>
          <p:nvPr>
            <p:ph idx="1" type="subTitle"/>
          </p:nvPr>
        </p:nvSpPr>
        <p:spPr>
          <a:xfrm>
            <a:off x="849750" y="3097488"/>
            <a:ext cx="4017300" cy="1128300"/>
          </a:xfrm>
          <a:prstGeom prst="rect">
            <a:avLst/>
          </a:prstGeom>
        </p:spPr>
        <p:txBody>
          <a:bodyPr anchorCtr="0" anchor="t" bIns="49675" lIns="99375" spcFirstLastPara="1" rIns="99375" wrap="square" tIns="49675">
            <a:noAutofit/>
          </a:bodyPr>
          <a:lstStyle/>
          <a:p>
            <a:pPr indent="0" lvl="0" marL="0" rtl="0" algn="l">
              <a:spcBef>
                <a:spcPts val="500"/>
              </a:spcBef>
              <a:spcAft>
                <a:spcPts val="0"/>
              </a:spcAft>
              <a:buNone/>
            </a:pPr>
            <a:r>
              <a:rPr b="1" lang="en-US" sz="3200">
                <a:solidFill>
                  <a:schemeClr val="accent3"/>
                </a:solidFill>
                <a:latin typeface="Calibri"/>
                <a:ea typeface="Calibri"/>
                <a:cs typeface="Calibri"/>
                <a:sym typeface="Calibri"/>
              </a:rPr>
              <a:t>Gender equality</a:t>
            </a:r>
            <a:endParaRPr b="1" sz="3200">
              <a:solidFill>
                <a:schemeClr val="accent3"/>
              </a:solidFill>
              <a:latin typeface="Calibri"/>
              <a:ea typeface="Calibri"/>
              <a:cs typeface="Calibri"/>
              <a:sym typeface="Calibri"/>
            </a:endParaRPr>
          </a:p>
        </p:txBody>
      </p:sp>
      <p:sp>
        <p:nvSpPr>
          <p:cNvPr id="393" name="Google Shape;393;p71"/>
          <p:cNvSpPr txBox="1"/>
          <p:nvPr>
            <p:ph idx="1" type="subTitle"/>
          </p:nvPr>
        </p:nvSpPr>
        <p:spPr>
          <a:xfrm>
            <a:off x="849750" y="5141600"/>
            <a:ext cx="4017300" cy="1128300"/>
          </a:xfrm>
          <a:prstGeom prst="rect">
            <a:avLst/>
          </a:prstGeom>
        </p:spPr>
        <p:txBody>
          <a:bodyPr anchorCtr="0" anchor="t" bIns="49675" lIns="99375" spcFirstLastPara="1" rIns="99375" wrap="square" tIns="49675">
            <a:noAutofit/>
          </a:bodyPr>
          <a:lstStyle/>
          <a:p>
            <a:pPr indent="0" lvl="0" marL="0" rtl="0" algn="l">
              <a:spcBef>
                <a:spcPts val="500"/>
              </a:spcBef>
              <a:spcAft>
                <a:spcPts val="0"/>
              </a:spcAft>
              <a:buNone/>
            </a:pPr>
            <a:r>
              <a:rPr b="1" lang="en-US" sz="3200">
                <a:solidFill>
                  <a:schemeClr val="accent4"/>
                </a:solidFill>
                <a:latin typeface="Calibri"/>
                <a:ea typeface="Calibri"/>
                <a:cs typeface="Calibri"/>
                <a:sym typeface="Calibri"/>
              </a:rPr>
              <a:t>Gender equity </a:t>
            </a:r>
            <a:endParaRPr b="1" sz="3200">
              <a:solidFill>
                <a:schemeClr val="accent4"/>
              </a:solidFill>
              <a:latin typeface="Calibri"/>
              <a:ea typeface="Calibri"/>
              <a:cs typeface="Calibri"/>
              <a:sym typeface="Calibri"/>
            </a:endParaRPr>
          </a:p>
        </p:txBody>
      </p:sp>
      <p:sp>
        <p:nvSpPr>
          <p:cNvPr id="394" name="Google Shape;394;p71"/>
          <p:cNvSpPr txBox="1"/>
          <p:nvPr>
            <p:ph idx="1" type="subTitle"/>
          </p:nvPr>
        </p:nvSpPr>
        <p:spPr>
          <a:xfrm>
            <a:off x="5029200" y="940900"/>
            <a:ext cx="4818300" cy="1343100"/>
          </a:xfrm>
          <a:prstGeom prst="rect">
            <a:avLst/>
          </a:prstGeom>
        </p:spPr>
        <p:txBody>
          <a:bodyPr anchorCtr="0" anchor="t" bIns="49675" lIns="99375" spcFirstLastPara="1" rIns="99375" wrap="square" tIns="49675">
            <a:noAutofit/>
          </a:bodyPr>
          <a:lstStyle/>
          <a:p>
            <a:pPr indent="0" lvl="0" marL="0" rtl="0" algn="l">
              <a:spcBef>
                <a:spcPts val="500"/>
              </a:spcBef>
              <a:spcAft>
                <a:spcPts val="0"/>
              </a:spcAft>
              <a:buNone/>
            </a:pPr>
            <a:r>
              <a:rPr b="1" lang="en-US" sz="2700">
                <a:solidFill>
                  <a:schemeClr val="accent5"/>
                </a:solidFill>
                <a:latin typeface="Calibri"/>
                <a:ea typeface="Calibri"/>
                <a:cs typeface="Calibri"/>
                <a:sym typeface="Calibri"/>
              </a:rPr>
              <a:t>Social expectations for what it means to be a boy or a girl</a:t>
            </a:r>
            <a:endParaRPr b="1" sz="2700">
              <a:solidFill>
                <a:schemeClr val="accent5"/>
              </a:solidFill>
              <a:latin typeface="Calibri"/>
              <a:ea typeface="Calibri"/>
              <a:cs typeface="Calibri"/>
              <a:sym typeface="Calibri"/>
            </a:endParaRPr>
          </a:p>
        </p:txBody>
      </p:sp>
      <p:sp>
        <p:nvSpPr>
          <p:cNvPr id="395" name="Google Shape;395;p71"/>
          <p:cNvSpPr txBox="1"/>
          <p:nvPr>
            <p:ph idx="1" type="subTitle"/>
          </p:nvPr>
        </p:nvSpPr>
        <p:spPr>
          <a:xfrm>
            <a:off x="5029200" y="2954178"/>
            <a:ext cx="4818300" cy="1343100"/>
          </a:xfrm>
          <a:prstGeom prst="rect">
            <a:avLst/>
          </a:prstGeom>
        </p:spPr>
        <p:txBody>
          <a:bodyPr anchorCtr="0" anchor="t" bIns="49675" lIns="99375" spcFirstLastPara="1" rIns="99375" wrap="square" tIns="49675">
            <a:noAutofit/>
          </a:bodyPr>
          <a:lstStyle/>
          <a:p>
            <a:pPr indent="0" lvl="0" marL="0" rtl="0" algn="l">
              <a:spcBef>
                <a:spcPts val="500"/>
              </a:spcBef>
              <a:spcAft>
                <a:spcPts val="0"/>
              </a:spcAft>
              <a:buNone/>
            </a:pPr>
            <a:r>
              <a:rPr b="1" lang="en-US" sz="2700">
                <a:solidFill>
                  <a:schemeClr val="accent3"/>
                </a:solidFill>
                <a:latin typeface="Calibri"/>
                <a:ea typeface="Calibri"/>
                <a:cs typeface="Calibri"/>
                <a:sym typeface="Calibri"/>
              </a:rPr>
              <a:t>Equal rights, opportunities and choices for boys and girls</a:t>
            </a:r>
            <a:endParaRPr b="1" sz="2700">
              <a:solidFill>
                <a:schemeClr val="accent3"/>
              </a:solidFill>
              <a:latin typeface="Calibri"/>
              <a:ea typeface="Calibri"/>
              <a:cs typeface="Calibri"/>
              <a:sym typeface="Calibri"/>
            </a:endParaRPr>
          </a:p>
          <a:p>
            <a:pPr indent="0" lvl="0" marL="0" rtl="0" algn="l">
              <a:spcBef>
                <a:spcPts val="500"/>
              </a:spcBef>
              <a:spcAft>
                <a:spcPts val="0"/>
              </a:spcAft>
              <a:buNone/>
            </a:pPr>
            <a:r>
              <a:t/>
            </a:r>
            <a:endParaRPr b="1" sz="2500">
              <a:solidFill>
                <a:schemeClr val="accent3"/>
              </a:solidFill>
              <a:latin typeface="Calibri"/>
              <a:ea typeface="Calibri"/>
              <a:cs typeface="Calibri"/>
              <a:sym typeface="Calibri"/>
            </a:endParaRPr>
          </a:p>
        </p:txBody>
      </p:sp>
      <p:sp>
        <p:nvSpPr>
          <p:cNvPr id="396" name="Google Shape;396;p71"/>
          <p:cNvSpPr txBox="1"/>
          <p:nvPr>
            <p:ph idx="1" type="subTitle"/>
          </p:nvPr>
        </p:nvSpPr>
        <p:spPr>
          <a:xfrm>
            <a:off x="5029200" y="4815049"/>
            <a:ext cx="4818300" cy="2041200"/>
          </a:xfrm>
          <a:prstGeom prst="rect">
            <a:avLst/>
          </a:prstGeom>
        </p:spPr>
        <p:txBody>
          <a:bodyPr anchorCtr="0" anchor="t" bIns="49675" lIns="99375" spcFirstLastPara="1" rIns="99375" wrap="square" tIns="49675">
            <a:noAutofit/>
          </a:bodyPr>
          <a:lstStyle/>
          <a:p>
            <a:pPr indent="0" lvl="0" marL="0" rtl="0" algn="l">
              <a:spcBef>
                <a:spcPts val="500"/>
              </a:spcBef>
              <a:spcAft>
                <a:spcPts val="0"/>
              </a:spcAft>
              <a:buNone/>
            </a:pPr>
            <a:r>
              <a:rPr b="1" lang="en-US" sz="2700">
                <a:solidFill>
                  <a:schemeClr val="accent4"/>
                </a:solidFill>
                <a:latin typeface="Calibri"/>
                <a:ea typeface="Calibri"/>
                <a:cs typeface="Calibri"/>
                <a:sym typeface="Calibri"/>
              </a:rPr>
              <a:t>Creates a level playing field by addressing historical gender-based imbalances </a:t>
            </a:r>
            <a:endParaRPr b="1" sz="2700">
              <a:solidFill>
                <a:schemeClr val="accent4"/>
              </a:solidFill>
              <a:latin typeface="Calibri"/>
              <a:ea typeface="Calibri"/>
              <a:cs typeface="Calibri"/>
              <a:sym typeface="Calibri"/>
            </a:endParaRPr>
          </a:p>
          <a:p>
            <a:pPr indent="0" lvl="0" marL="0" rtl="0" algn="l">
              <a:spcBef>
                <a:spcPts val="500"/>
              </a:spcBef>
              <a:spcAft>
                <a:spcPts val="0"/>
              </a:spcAft>
              <a:buNone/>
            </a:pPr>
            <a:r>
              <a:t/>
            </a:r>
            <a:endParaRPr b="1" sz="2500">
              <a:solidFill>
                <a:schemeClr val="accent4"/>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3C5E"/>
        </a:solidFill>
      </p:bgPr>
    </p:bg>
    <p:spTree>
      <p:nvGrpSpPr>
        <p:cNvPr id="401" name="Shape 401"/>
        <p:cNvGrpSpPr/>
        <p:nvPr/>
      </p:nvGrpSpPr>
      <p:grpSpPr>
        <a:xfrm>
          <a:off x="0" y="0"/>
          <a:ext cx="0" cy="0"/>
          <a:chOff x="0" y="0"/>
          <a:chExt cx="0" cy="0"/>
        </a:xfrm>
      </p:grpSpPr>
      <p:sp>
        <p:nvSpPr>
          <p:cNvPr id="402" name="Google Shape;402;p72"/>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403" name="Google Shape;403;p72"/>
          <p:cNvSpPr txBox="1"/>
          <p:nvPr/>
        </p:nvSpPr>
        <p:spPr>
          <a:xfrm>
            <a:off x="703250" y="6992125"/>
            <a:ext cx="791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solidFill>
                  <a:schemeClr val="lt1"/>
                </a:solidFill>
              </a:rPr>
              <a:t>Breakthrough ACTION. (2023). Creating a gender-equitable environment for very young adolescents: Messages and evidence to persuade decision makers. Baltimore: Johns Hopkins University. Page 6. </a:t>
            </a:r>
            <a:r>
              <a:rPr lang="en-US" sz="800" u="sng">
                <a:solidFill>
                  <a:schemeClr val="lt1"/>
                </a:solidFill>
                <a:latin typeface="Calibri"/>
                <a:ea typeface="Calibri"/>
                <a:cs typeface="Calibri"/>
                <a:sym typeface="Calibri"/>
                <a:hlinkClick r:id="rId3">
                  <a:extLst>
                    <a:ext uri="{A12FA001-AC4F-418D-AE19-62706E023703}">
                      <ahyp:hlinkClr val="tx"/>
                    </a:ext>
                  </a:extLst>
                </a:hlinkClick>
              </a:rPr>
              <a:t>https://breakthroughactionandresearch.org/wp-content/uploads/2023/05/Creating-a-Gender-Equitable-Environment-for-VYAs-Messages-and-Evidence.pdf</a:t>
            </a:r>
            <a:r>
              <a:rPr lang="en-US" sz="800">
                <a:solidFill>
                  <a:schemeClr val="lt1"/>
                </a:solidFill>
                <a:latin typeface="Calibri"/>
                <a:ea typeface="Calibri"/>
                <a:cs typeface="Calibri"/>
                <a:sym typeface="Calibri"/>
              </a:rPr>
              <a:t> </a:t>
            </a:r>
            <a:endParaRPr sz="800">
              <a:solidFill>
                <a:schemeClr val="lt1"/>
              </a:solidFill>
            </a:endParaRPr>
          </a:p>
        </p:txBody>
      </p:sp>
      <p:sp>
        <p:nvSpPr>
          <p:cNvPr id="404" name="Google Shape;404;p72"/>
          <p:cNvSpPr/>
          <p:nvPr/>
        </p:nvSpPr>
        <p:spPr>
          <a:xfrm>
            <a:off x="0" y="941532"/>
            <a:ext cx="7022100" cy="5254500"/>
          </a:xfrm>
          <a:prstGeom prst="wedgeRectCallout">
            <a:avLst>
              <a:gd fmla="val 61664" name="adj1"/>
              <a:gd fmla="val 20894" name="adj2"/>
            </a:avLst>
          </a:prstGeom>
          <a:solidFill>
            <a:srgbClr val="02B1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5" name="Google Shape;405;p72"/>
          <p:cNvSpPr txBox="1"/>
          <p:nvPr/>
        </p:nvSpPr>
        <p:spPr>
          <a:xfrm>
            <a:off x="159375" y="1323500"/>
            <a:ext cx="7022100" cy="4598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sz="4000">
                <a:solidFill>
                  <a:schemeClr val="lt1"/>
                </a:solidFill>
                <a:latin typeface="Calibri"/>
                <a:ea typeface="Calibri"/>
                <a:cs typeface="Calibri"/>
                <a:sym typeface="Calibri"/>
              </a:rPr>
              <a:t>“Very young adolescence [10-14 years old] is a time when young people experience increased pressure to adhere to unequal gender norms that negatively affect their current and future health and well-being…”</a:t>
            </a:r>
            <a:endParaRPr sz="17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93C5E"/>
        </a:solidFill>
      </p:bgPr>
    </p:bg>
    <p:spTree>
      <p:nvGrpSpPr>
        <p:cNvPr id="410" name="Shape 410"/>
        <p:cNvGrpSpPr/>
        <p:nvPr/>
      </p:nvGrpSpPr>
      <p:grpSpPr>
        <a:xfrm>
          <a:off x="0" y="0"/>
          <a:ext cx="0" cy="0"/>
          <a:chOff x="0" y="0"/>
          <a:chExt cx="0" cy="0"/>
        </a:xfrm>
      </p:grpSpPr>
      <p:sp>
        <p:nvSpPr>
          <p:cNvPr id="411" name="Google Shape;411;p73"/>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412" name="Google Shape;412;p73"/>
          <p:cNvSpPr txBox="1"/>
          <p:nvPr/>
        </p:nvSpPr>
        <p:spPr>
          <a:xfrm>
            <a:off x="703250" y="6992125"/>
            <a:ext cx="791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solidFill>
                  <a:schemeClr val="lt1"/>
                </a:solidFill>
              </a:rPr>
              <a:t>Breakthrough ACTION. (2023). Creating a gender-equitable environment for very young adolescents: Messages and evidence to persuade decision makers. Baltimore: Johns Hopkins University. Page 6. </a:t>
            </a:r>
            <a:r>
              <a:rPr lang="en-US" sz="800" u="sng">
                <a:solidFill>
                  <a:schemeClr val="lt1"/>
                </a:solidFill>
                <a:latin typeface="Calibri"/>
                <a:ea typeface="Calibri"/>
                <a:cs typeface="Calibri"/>
                <a:sym typeface="Calibri"/>
                <a:hlinkClick r:id="rId3">
                  <a:extLst>
                    <a:ext uri="{A12FA001-AC4F-418D-AE19-62706E023703}">
                      <ahyp:hlinkClr val="tx"/>
                    </a:ext>
                  </a:extLst>
                </a:hlinkClick>
              </a:rPr>
              <a:t>https://breakthroughactionandresearch.org/wp-content/uploads/2023/05/Creating-a-Gender-Equitable-Environment-for-VYAs-Messages-and-Evidence.pdf</a:t>
            </a:r>
            <a:r>
              <a:rPr lang="en-US" sz="800">
                <a:solidFill>
                  <a:schemeClr val="lt1"/>
                </a:solidFill>
                <a:latin typeface="Calibri"/>
                <a:ea typeface="Calibri"/>
                <a:cs typeface="Calibri"/>
                <a:sym typeface="Calibri"/>
              </a:rPr>
              <a:t> </a:t>
            </a:r>
            <a:endParaRPr sz="800">
              <a:solidFill>
                <a:schemeClr val="lt1"/>
              </a:solidFill>
            </a:endParaRPr>
          </a:p>
        </p:txBody>
      </p:sp>
      <p:sp>
        <p:nvSpPr>
          <p:cNvPr id="413" name="Google Shape;413;p73"/>
          <p:cNvSpPr/>
          <p:nvPr/>
        </p:nvSpPr>
        <p:spPr>
          <a:xfrm flipH="1">
            <a:off x="3278100" y="961875"/>
            <a:ext cx="7413900" cy="5085300"/>
          </a:xfrm>
          <a:prstGeom prst="wedgeRectCallout">
            <a:avLst>
              <a:gd fmla="val 61664" name="adj1"/>
              <a:gd fmla="val 20894" name="adj2"/>
            </a:avLst>
          </a:prstGeom>
          <a:solidFill>
            <a:srgbClr val="02B1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4" name="Google Shape;414;p73"/>
          <p:cNvSpPr txBox="1"/>
          <p:nvPr/>
        </p:nvSpPr>
        <p:spPr>
          <a:xfrm flipH="1">
            <a:off x="2997925" y="1205325"/>
            <a:ext cx="7484400" cy="45984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b="1" lang="en-US" sz="4000">
                <a:solidFill>
                  <a:schemeClr val="lt1"/>
                </a:solidFill>
                <a:latin typeface="Calibri"/>
                <a:ea typeface="Calibri"/>
                <a:cs typeface="Calibri"/>
                <a:sym typeface="Calibri"/>
              </a:rPr>
              <a:t>“While intervention during this life stage has great potential to improve young people’s health and wellbeing, there has been </a:t>
            </a:r>
            <a:endParaRPr b="1" sz="4000">
              <a:solidFill>
                <a:schemeClr val="lt1"/>
              </a:solidFill>
              <a:latin typeface="Calibri"/>
              <a:ea typeface="Calibri"/>
              <a:cs typeface="Calibri"/>
              <a:sym typeface="Calibri"/>
            </a:endParaRPr>
          </a:p>
          <a:p>
            <a:pPr indent="0" lvl="0" marL="0" rtl="0" algn="r">
              <a:lnSpc>
                <a:spcPct val="100000"/>
              </a:lnSpc>
              <a:spcBef>
                <a:spcPts val="0"/>
              </a:spcBef>
              <a:spcAft>
                <a:spcPts val="0"/>
              </a:spcAft>
              <a:buNone/>
            </a:pPr>
            <a:r>
              <a:rPr b="1" lang="en-US" sz="4000">
                <a:solidFill>
                  <a:schemeClr val="lt1"/>
                </a:solidFill>
                <a:latin typeface="Calibri"/>
                <a:ea typeface="Calibri"/>
                <a:cs typeface="Calibri"/>
                <a:sym typeface="Calibri"/>
              </a:rPr>
              <a:t>less investment in this age group compared to older adolescents and insufficient focus on boys.”</a:t>
            </a:r>
            <a:endParaRPr b="1" sz="4000">
              <a:solidFill>
                <a:schemeClr val="lt1"/>
              </a:solidFill>
              <a:latin typeface="Calibri"/>
              <a:ea typeface="Calibri"/>
              <a:cs typeface="Calibri"/>
              <a:sym typeface="Calibri"/>
            </a:endParaRPr>
          </a:p>
          <a:p>
            <a:pPr indent="0" lvl="0" marL="0" rtl="0" algn="r">
              <a:lnSpc>
                <a:spcPct val="100000"/>
              </a:lnSpc>
              <a:spcBef>
                <a:spcPts val="0"/>
              </a:spcBef>
              <a:spcAft>
                <a:spcPts val="0"/>
              </a:spcAft>
              <a:buNone/>
            </a:pPr>
            <a:r>
              <a:rPr b="1" lang="en-US" sz="800">
                <a:solidFill>
                  <a:schemeClr val="lt1"/>
                </a:solidFill>
                <a:latin typeface="Calibri"/>
                <a:ea typeface="Calibri"/>
                <a:cs typeface="Calibri"/>
                <a:sym typeface="Calibri"/>
              </a:rPr>
              <a:t>Creating a gender-equitable environment for very young adolescents, p6</a:t>
            </a:r>
            <a:endParaRPr b="1" sz="800">
              <a:solidFill>
                <a:schemeClr val="lt1"/>
              </a:solidFill>
              <a:latin typeface="Calibri"/>
              <a:ea typeface="Calibri"/>
              <a:cs typeface="Calibri"/>
              <a:sym typeface="Calibri"/>
            </a:endParaRPr>
          </a:p>
          <a:p>
            <a:pPr indent="0" lvl="0" marL="0" rtl="0" algn="r">
              <a:lnSpc>
                <a:spcPct val="100000"/>
              </a:lnSpc>
              <a:spcBef>
                <a:spcPts val="0"/>
              </a:spcBef>
              <a:spcAft>
                <a:spcPts val="0"/>
              </a:spcAft>
              <a:buNone/>
            </a:pPr>
            <a:r>
              <a:t/>
            </a:r>
            <a:endParaRPr b="1" sz="40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4"/>
          <p:cNvSpPr txBox="1"/>
          <p:nvPr>
            <p:ph type="ctrTitle"/>
          </p:nvPr>
        </p:nvSpPr>
        <p:spPr>
          <a:xfrm>
            <a:off x="801900" y="2348503"/>
            <a:ext cx="9088200" cy="1620600"/>
          </a:xfrm>
          <a:prstGeom prst="rect">
            <a:avLst/>
          </a:prstGeom>
        </p:spPr>
        <p:txBody>
          <a:bodyPr anchorCtr="0" anchor="t" bIns="49675" lIns="99375" spcFirstLastPara="1" rIns="99375" wrap="square" tIns="49675">
            <a:noAutofit/>
          </a:bodyPr>
          <a:lstStyle/>
          <a:p>
            <a:pPr indent="0" lvl="0" marL="0" rtl="0" algn="l">
              <a:spcBef>
                <a:spcPts val="0"/>
              </a:spcBef>
              <a:spcAft>
                <a:spcPts val="0"/>
              </a:spcAft>
              <a:buNone/>
            </a:pPr>
            <a:r>
              <a:rPr b="1" lang="en-US" sz="5800">
                <a:solidFill>
                  <a:schemeClr val="accent5"/>
                </a:solidFill>
                <a:latin typeface="Calibri"/>
                <a:ea typeface="Calibri"/>
                <a:cs typeface="Calibri"/>
                <a:sym typeface="Calibri"/>
              </a:rPr>
              <a:t>How are very young adolescents (VYAs) doing?</a:t>
            </a:r>
            <a:r>
              <a:rPr lang="en-US" sz="5800">
                <a:solidFill>
                  <a:schemeClr val="accent5"/>
                </a:solidFill>
                <a:latin typeface="Calibri"/>
                <a:ea typeface="Calibri"/>
                <a:cs typeface="Calibri"/>
                <a:sym typeface="Calibri"/>
              </a:rPr>
              <a:t> </a:t>
            </a:r>
            <a:endParaRPr sz="5800">
              <a:solidFill>
                <a:schemeClr val="accent5"/>
              </a:solidFill>
              <a:latin typeface="Calibri"/>
              <a:ea typeface="Calibri"/>
              <a:cs typeface="Calibri"/>
              <a:sym typeface="Calibri"/>
            </a:endParaRPr>
          </a:p>
          <a:p>
            <a:pPr indent="0" lvl="0" marL="0" rtl="0" algn="l">
              <a:spcBef>
                <a:spcPts val="0"/>
              </a:spcBef>
              <a:spcAft>
                <a:spcPts val="0"/>
              </a:spcAft>
              <a:buNone/>
            </a:pPr>
            <a:r>
              <a:t/>
            </a:r>
            <a:endParaRPr sz="5800">
              <a:solidFill>
                <a:schemeClr val="accent5"/>
              </a:solidFill>
              <a:latin typeface="Calibri"/>
              <a:ea typeface="Calibri"/>
              <a:cs typeface="Calibri"/>
              <a:sym typeface="Calibri"/>
            </a:endParaRPr>
          </a:p>
          <a:p>
            <a:pPr indent="0" lvl="0" marL="0" rtl="0" algn="l">
              <a:spcBef>
                <a:spcPts val="0"/>
              </a:spcBef>
              <a:spcAft>
                <a:spcPts val="0"/>
              </a:spcAft>
              <a:buNone/>
            </a:pPr>
            <a:r>
              <a:rPr i="1" lang="en-US" sz="4200">
                <a:solidFill>
                  <a:schemeClr val="accent5"/>
                </a:solidFill>
                <a:latin typeface="Calibri"/>
                <a:ea typeface="Calibri"/>
                <a:cs typeface="Calibri"/>
                <a:sym typeface="Calibri"/>
              </a:rPr>
              <a:t>What the research says… </a:t>
            </a:r>
            <a:endParaRPr i="1" sz="4200">
              <a:solidFill>
                <a:schemeClr val="accent5"/>
              </a:solidFill>
              <a:latin typeface="Calibri"/>
              <a:ea typeface="Calibri"/>
              <a:cs typeface="Calibri"/>
              <a:sym typeface="Calibri"/>
            </a:endParaRPr>
          </a:p>
          <a:p>
            <a:pPr indent="0" lvl="0" marL="0" rtl="0" algn="l">
              <a:spcBef>
                <a:spcPts val="0"/>
              </a:spcBef>
              <a:spcAft>
                <a:spcPts val="0"/>
              </a:spcAft>
              <a:buNone/>
            </a:pPr>
            <a:r>
              <a:t/>
            </a:r>
            <a:endParaRPr sz="5800">
              <a:solidFill>
                <a:schemeClr val="accent5"/>
              </a:solidFill>
              <a:latin typeface="Calibri"/>
              <a:ea typeface="Calibri"/>
              <a:cs typeface="Calibri"/>
              <a:sym typeface="Calibri"/>
            </a:endParaRPr>
          </a:p>
          <a:p>
            <a:pPr indent="0" lvl="0" marL="0" rtl="0" algn="l">
              <a:spcBef>
                <a:spcPts val="0"/>
              </a:spcBef>
              <a:spcAft>
                <a:spcPts val="0"/>
              </a:spcAft>
              <a:buNone/>
            </a:pPr>
            <a:r>
              <a:t/>
            </a:r>
            <a:endParaRPr sz="5800">
              <a:solidFill>
                <a:schemeClr val="accent5"/>
              </a:solidFill>
              <a:latin typeface="Calibri"/>
              <a:ea typeface="Calibri"/>
              <a:cs typeface="Calibri"/>
              <a:sym typeface="Calibri"/>
            </a:endParaRPr>
          </a:p>
          <a:p>
            <a:pPr indent="0" lvl="0" marL="0" rtl="0" algn="l">
              <a:spcBef>
                <a:spcPts val="0"/>
              </a:spcBef>
              <a:spcAft>
                <a:spcPts val="0"/>
              </a:spcAft>
              <a:buNone/>
            </a:pPr>
            <a:r>
              <a:t/>
            </a:r>
            <a:endParaRPr sz="5800">
              <a:solidFill>
                <a:schemeClr val="accent5"/>
              </a:solidFill>
              <a:latin typeface="Calibri"/>
              <a:ea typeface="Calibri"/>
              <a:cs typeface="Calibri"/>
              <a:sym typeface="Calibri"/>
            </a:endParaRPr>
          </a:p>
        </p:txBody>
      </p:sp>
      <p:sp>
        <p:nvSpPr>
          <p:cNvPr id="421" name="Google Shape;421;p74"/>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75"/>
          <p:cNvSpPr/>
          <p:nvPr/>
        </p:nvSpPr>
        <p:spPr>
          <a:xfrm>
            <a:off x="0" y="0"/>
            <a:ext cx="10692000" cy="7560000"/>
          </a:xfrm>
          <a:prstGeom prst="rect">
            <a:avLst/>
          </a:prstGeom>
          <a:solidFill>
            <a:srgbClr val="093C5E"/>
          </a:solidFill>
          <a:ln>
            <a:noFill/>
          </a:ln>
        </p:spPr>
        <p:txBody>
          <a:bodyPr anchorCtr="0" anchor="ctr" bIns="52425" lIns="104875" spcFirstLastPara="1" rIns="104875" wrap="square" tIns="524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sp>
        <p:nvSpPr>
          <p:cNvPr id="427" name="Google Shape;427;p75"/>
          <p:cNvSpPr txBox="1"/>
          <p:nvPr/>
        </p:nvSpPr>
        <p:spPr>
          <a:xfrm>
            <a:off x="681900" y="733275"/>
            <a:ext cx="8958600" cy="2460900"/>
          </a:xfrm>
          <a:prstGeom prst="rect">
            <a:avLst/>
          </a:prstGeom>
          <a:noFill/>
          <a:ln>
            <a:noFill/>
          </a:ln>
        </p:spPr>
        <p:txBody>
          <a:bodyPr anchorCtr="0" anchor="t" bIns="52425" lIns="104875" spcFirstLastPara="1" rIns="104875" wrap="square" tIns="52425">
            <a:noAutofit/>
          </a:bodyPr>
          <a:lstStyle/>
          <a:p>
            <a:pPr indent="0" lvl="0" marL="0" marR="0" rtl="0" algn="l">
              <a:lnSpc>
                <a:spcPct val="100000"/>
              </a:lnSpc>
              <a:spcBef>
                <a:spcPts val="0"/>
              </a:spcBef>
              <a:spcAft>
                <a:spcPts val="0"/>
              </a:spcAft>
              <a:buClr>
                <a:srgbClr val="000000"/>
              </a:buClr>
              <a:buSzPts val="5000"/>
              <a:buFont typeface="Arial"/>
              <a:buNone/>
            </a:pPr>
            <a:r>
              <a:rPr b="1" i="1" lang="en-US" sz="4200">
                <a:solidFill>
                  <a:srgbClr val="02B1E0"/>
                </a:solidFill>
                <a:latin typeface="Calibri"/>
                <a:ea typeface="Calibri"/>
                <a:cs typeface="Calibri"/>
                <a:sym typeface="Calibri"/>
              </a:rPr>
              <a:t>INSIGHT</a:t>
            </a:r>
            <a:endParaRPr b="1" i="1" sz="4200">
              <a:solidFill>
                <a:srgbClr val="02B1E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000"/>
              <a:buFont typeface="Arial"/>
              <a:buNone/>
            </a:pPr>
            <a:r>
              <a:t/>
            </a:r>
            <a:endParaRPr b="1" sz="2800">
              <a:solidFill>
                <a:schemeClr val="lt1"/>
              </a:solidFill>
            </a:endParaRPr>
          </a:p>
          <a:p>
            <a:pPr indent="0" lvl="0" marL="0" marR="0" rtl="0" algn="l">
              <a:lnSpc>
                <a:spcPct val="100000"/>
              </a:lnSpc>
              <a:spcBef>
                <a:spcPts val="0"/>
              </a:spcBef>
              <a:spcAft>
                <a:spcPts val="0"/>
              </a:spcAft>
              <a:buClr>
                <a:srgbClr val="000000"/>
              </a:buClr>
              <a:buSzPts val="5000"/>
              <a:buFont typeface="Arial"/>
              <a:buNone/>
            </a:pPr>
            <a:r>
              <a:rPr b="1" lang="en-US" sz="3600">
                <a:solidFill>
                  <a:schemeClr val="lt1"/>
                </a:solidFill>
                <a:latin typeface="Calibri"/>
                <a:ea typeface="Calibri"/>
                <a:cs typeface="Calibri"/>
                <a:sym typeface="Calibri"/>
              </a:rPr>
              <a:t>Many adolescents do not feel comfortable talking to their parents or main caregivers about changes occurring during this critical period in their lives where they need trusted adults to guide and support them.</a:t>
            </a:r>
            <a:endParaRPr b="1" sz="36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000"/>
              <a:buFont typeface="Arial"/>
              <a:buNone/>
            </a:pPr>
            <a:r>
              <a:t/>
            </a:r>
            <a:endParaRPr b="1" sz="28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7E1"/>
        </a:solidFill>
      </p:bgPr>
    </p:bg>
    <p:spTree>
      <p:nvGrpSpPr>
        <p:cNvPr id="296" name="Shape 296"/>
        <p:cNvGrpSpPr/>
        <p:nvPr/>
      </p:nvGrpSpPr>
      <p:grpSpPr>
        <a:xfrm>
          <a:off x="0" y="0"/>
          <a:ext cx="0" cy="0"/>
          <a:chOff x="0" y="0"/>
          <a:chExt cx="0" cy="0"/>
        </a:xfrm>
      </p:grpSpPr>
      <p:sp>
        <p:nvSpPr>
          <p:cNvPr id="297" name="Google Shape;297;p58"/>
          <p:cNvSpPr txBox="1"/>
          <p:nvPr/>
        </p:nvSpPr>
        <p:spPr>
          <a:xfrm>
            <a:off x="2752198" y="2888498"/>
            <a:ext cx="5187600" cy="433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300"/>
              <a:buFont typeface="Arial"/>
              <a:buNone/>
            </a:pPr>
            <a:r>
              <a:rPr lang="en-US" sz="4500">
                <a:solidFill>
                  <a:srgbClr val="FFFFFF"/>
                </a:solidFill>
                <a:latin typeface="Calibri"/>
                <a:ea typeface="Calibri"/>
                <a:cs typeface="Calibri"/>
                <a:sym typeface="Calibri"/>
              </a:rPr>
              <a:t>ICEBREAKER! </a:t>
            </a:r>
            <a:endParaRPr i="0" sz="4500" u="none" cap="none" strike="noStrik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76"/>
          <p:cNvSpPr/>
          <p:nvPr/>
        </p:nvSpPr>
        <p:spPr>
          <a:xfrm>
            <a:off x="0" y="0"/>
            <a:ext cx="10692000" cy="7560000"/>
          </a:xfrm>
          <a:prstGeom prst="rect">
            <a:avLst/>
          </a:prstGeom>
          <a:solidFill>
            <a:srgbClr val="093C5E"/>
          </a:solidFill>
          <a:ln>
            <a:noFill/>
          </a:ln>
        </p:spPr>
        <p:txBody>
          <a:bodyPr anchorCtr="0" anchor="ctr" bIns="52425" lIns="104875" spcFirstLastPara="1" rIns="104875" wrap="square" tIns="524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sp>
        <p:nvSpPr>
          <p:cNvPr id="433" name="Google Shape;433;p76"/>
          <p:cNvSpPr txBox="1"/>
          <p:nvPr/>
        </p:nvSpPr>
        <p:spPr>
          <a:xfrm>
            <a:off x="681900" y="733247"/>
            <a:ext cx="9328200" cy="601200"/>
          </a:xfrm>
          <a:prstGeom prst="rect">
            <a:avLst/>
          </a:prstGeom>
          <a:noFill/>
          <a:ln>
            <a:noFill/>
          </a:ln>
        </p:spPr>
        <p:txBody>
          <a:bodyPr anchorCtr="0" anchor="t" bIns="52425" lIns="104875" spcFirstLastPara="1" rIns="104875" wrap="square" tIns="52425">
            <a:noAutofit/>
          </a:bodyPr>
          <a:lstStyle/>
          <a:p>
            <a:pPr indent="0" lvl="0" marL="0" marR="0" rtl="0" algn="l">
              <a:lnSpc>
                <a:spcPct val="100000"/>
              </a:lnSpc>
              <a:spcBef>
                <a:spcPts val="0"/>
              </a:spcBef>
              <a:spcAft>
                <a:spcPts val="0"/>
              </a:spcAft>
              <a:buClr>
                <a:srgbClr val="000000"/>
              </a:buClr>
              <a:buSzPts val="5000"/>
              <a:buFont typeface="Arial"/>
              <a:buNone/>
            </a:pPr>
            <a:r>
              <a:rPr b="1" i="1" lang="en-US" sz="2800">
                <a:solidFill>
                  <a:srgbClr val="02B1E0"/>
                </a:solidFill>
                <a:latin typeface="Calibri"/>
                <a:ea typeface="Calibri"/>
                <a:cs typeface="Calibri"/>
                <a:sym typeface="Calibri"/>
              </a:rPr>
              <a:t>FACT</a:t>
            </a:r>
            <a:endParaRPr b="1" sz="2800">
              <a:solidFill>
                <a:schemeClr val="lt1"/>
              </a:solidFill>
            </a:endParaRPr>
          </a:p>
        </p:txBody>
      </p:sp>
      <p:pic>
        <p:nvPicPr>
          <p:cNvPr id="434" name="Google Shape;434;p76"/>
          <p:cNvPicPr preferRelativeResize="0"/>
          <p:nvPr/>
        </p:nvPicPr>
        <p:blipFill>
          <a:blip r:embed="rId3">
            <a:alphaModFix/>
          </a:blip>
          <a:stretch>
            <a:fillRect/>
          </a:stretch>
        </p:blipFill>
        <p:spPr>
          <a:xfrm>
            <a:off x="1167700" y="1765125"/>
            <a:ext cx="8160726" cy="5440476"/>
          </a:xfrm>
          <a:prstGeom prst="rect">
            <a:avLst/>
          </a:prstGeom>
          <a:noFill/>
          <a:ln>
            <a:noFill/>
          </a:ln>
        </p:spPr>
      </p:pic>
      <p:sp>
        <p:nvSpPr>
          <p:cNvPr id="435" name="Google Shape;435;p76"/>
          <p:cNvSpPr/>
          <p:nvPr/>
        </p:nvSpPr>
        <p:spPr>
          <a:xfrm>
            <a:off x="737700" y="1536025"/>
            <a:ext cx="3368400" cy="3434700"/>
          </a:xfrm>
          <a:prstGeom prst="wedgeRectCallout">
            <a:avLst>
              <a:gd fmla="val 61664" name="adj1"/>
              <a:gd fmla="val 20894" name="adj2"/>
            </a:avLst>
          </a:prstGeom>
          <a:solidFill>
            <a:srgbClr val="02B1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 name="Google Shape;436;p76"/>
          <p:cNvSpPr txBox="1"/>
          <p:nvPr/>
        </p:nvSpPr>
        <p:spPr>
          <a:xfrm>
            <a:off x="814150" y="1486850"/>
            <a:ext cx="3368400" cy="319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4000">
                <a:solidFill>
                  <a:schemeClr val="lt1"/>
                </a:solidFill>
                <a:latin typeface="Calibri"/>
                <a:ea typeface="Calibri"/>
                <a:cs typeface="Calibri"/>
                <a:sym typeface="Calibri"/>
              </a:rPr>
              <a:t>62% </a:t>
            </a:r>
            <a:endParaRPr b="1" sz="40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rPr b="1" lang="en-US" sz="2000">
                <a:solidFill>
                  <a:schemeClr val="lt1"/>
                </a:solidFill>
                <a:latin typeface="Calibri"/>
                <a:ea typeface="Calibri"/>
                <a:cs typeface="Calibri"/>
                <a:sym typeface="Calibri"/>
              </a:rPr>
              <a:t>of adolescents report feeling close to their parents/main caregivers, but only </a:t>
            </a:r>
            <a:endParaRPr b="1" sz="20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t/>
            </a:r>
            <a:endParaRPr sz="2000">
              <a:solidFill>
                <a:schemeClr val="lt1"/>
              </a:solidFill>
              <a:latin typeface="Calibri"/>
              <a:ea typeface="Calibri"/>
              <a:cs typeface="Calibri"/>
              <a:sym typeface="Calibri"/>
            </a:endParaRPr>
          </a:p>
          <a:p>
            <a:pPr indent="0" lvl="0" marL="0" rtl="0" algn="l">
              <a:lnSpc>
                <a:spcPct val="115000"/>
              </a:lnSpc>
              <a:spcBef>
                <a:spcPts val="0"/>
              </a:spcBef>
              <a:spcAft>
                <a:spcPts val="0"/>
              </a:spcAft>
              <a:buNone/>
            </a:pPr>
            <a:r>
              <a:rPr b="1" lang="en-US" sz="4000">
                <a:solidFill>
                  <a:schemeClr val="lt1"/>
                </a:solidFill>
                <a:latin typeface="Calibri"/>
                <a:ea typeface="Calibri"/>
                <a:cs typeface="Calibri"/>
                <a:sym typeface="Calibri"/>
              </a:rPr>
              <a:t>55%</a:t>
            </a:r>
            <a:r>
              <a:rPr b="1" lang="en-US" sz="2600">
                <a:solidFill>
                  <a:schemeClr val="lt1"/>
                </a:solidFill>
                <a:latin typeface="Calibri"/>
                <a:ea typeface="Calibri"/>
                <a:cs typeface="Calibri"/>
                <a:sym typeface="Calibri"/>
              </a:rPr>
              <a:t> </a:t>
            </a:r>
            <a:endParaRPr b="1" sz="26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rPr b="1" lang="en-US" sz="2000">
                <a:solidFill>
                  <a:schemeClr val="lt1"/>
                </a:solidFill>
                <a:latin typeface="Calibri"/>
                <a:ea typeface="Calibri"/>
                <a:cs typeface="Calibri"/>
                <a:sym typeface="Calibri"/>
              </a:rPr>
              <a:t>adolescents feel comfortable talking to them. </a:t>
            </a:r>
            <a:endParaRPr b="1" sz="17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77"/>
          <p:cNvSpPr/>
          <p:nvPr/>
        </p:nvSpPr>
        <p:spPr>
          <a:xfrm>
            <a:off x="0" y="0"/>
            <a:ext cx="10692000" cy="7560000"/>
          </a:xfrm>
          <a:prstGeom prst="rect">
            <a:avLst/>
          </a:prstGeom>
          <a:solidFill>
            <a:srgbClr val="093C5E"/>
          </a:solidFill>
          <a:ln>
            <a:noFill/>
          </a:ln>
        </p:spPr>
        <p:txBody>
          <a:bodyPr anchorCtr="0" anchor="ctr" bIns="52425" lIns="104875" spcFirstLastPara="1" rIns="104875" wrap="square" tIns="524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pic>
        <p:nvPicPr>
          <p:cNvPr id="442" name="Google Shape;442;p77"/>
          <p:cNvPicPr preferRelativeResize="0"/>
          <p:nvPr/>
        </p:nvPicPr>
        <p:blipFill rotWithShape="1">
          <a:blip r:embed="rId3">
            <a:alphaModFix/>
          </a:blip>
          <a:srcRect b="0" l="8324" r="0" t="9510"/>
          <a:stretch/>
        </p:blipFill>
        <p:spPr>
          <a:xfrm>
            <a:off x="571500" y="1714499"/>
            <a:ext cx="7810326" cy="5139600"/>
          </a:xfrm>
          <a:prstGeom prst="rect">
            <a:avLst/>
          </a:prstGeom>
          <a:noFill/>
          <a:ln>
            <a:noFill/>
          </a:ln>
        </p:spPr>
      </p:pic>
      <p:sp>
        <p:nvSpPr>
          <p:cNvPr id="443" name="Google Shape;443;p77"/>
          <p:cNvSpPr txBox="1"/>
          <p:nvPr/>
        </p:nvSpPr>
        <p:spPr>
          <a:xfrm>
            <a:off x="681908" y="733239"/>
            <a:ext cx="9328200" cy="848400"/>
          </a:xfrm>
          <a:prstGeom prst="rect">
            <a:avLst/>
          </a:prstGeom>
          <a:noFill/>
          <a:ln>
            <a:noFill/>
          </a:ln>
        </p:spPr>
        <p:txBody>
          <a:bodyPr anchorCtr="0" anchor="t" bIns="52425" lIns="104875" spcFirstLastPara="1" rIns="104875" wrap="square" tIns="52425">
            <a:noAutofit/>
          </a:bodyPr>
          <a:lstStyle/>
          <a:p>
            <a:pPr indent="0" lvl="0" marL="0" marR="0" rtl="0" algn="l">
              <a:lnSpc>
                <a:spcPct val="100000"/>
              </a:lnSpc>
              <a:spcBef>
                <a:spcPts val="0"/>
              </a:spcBef>
              <a:spcAft>
                <a:spcPts val="0"/>
              </a:spcAft>
              <a:buClr>
                <a:srgbClr val="000000"/>
              </a:buClr>
              <a:buSzPts val="5000"/>
              <a:buFont typeface="Arial"/>
              <a:buNone/>
            </a:pPr>
            <a:r>
              <a:rPr b="1" i="1" lang="en-US" sz="2800">
                <a:solidFill>
                  <a:srgbClr val="02B1E0"/>
                </a:solidFill>
                <a:latin typeface="Calibri"/>
                <a:ea typeface="Calibri"/>
                <a:cs typeface="Calibri"/>
                <a:sym typeface="Calibri"/>
              </a:rPr>
              <a:t>FACT</a:t>
            </a:r>
            <a:endParaRPr b="1" i="1" sz="2800">
              <a:solidFill>
                <a:srgbClr val="02B1E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000"/>
              <a:buFont typeface="Arial"/>
              <a:buNone/>
            </a:pPr>
            <a:r>
              <a:t/>
            </a:r>
            <a:endParaRPr b="1" sz="2800">
              <a:solidFill>
                <a:schemeClr val="lt1"/>
              </a:solidFill>
            </a:endParaRPr>
          </a:p>
          <a:p>
            <a:pPr indent="0" lvl="0" marL="0" marR="0" rtl="0" algn="l">
              <a:lnSpc>
                <a:spcPct val="100000"/>
              </a:lnSpc>
              <a:spcBef>
                <a:spcPts val="0"/>
              </a:spcBef>
              <a:spcAft>
                <a:spcPts val="0"/>
              </a:spcAft>
              <a:buClr>
                <a:srgbClr val="000000"/>
              </a:buClr>
              <a:buSzPts val="5000"/>
              <a:buFont typeface="Arial"/>
              <a:buNone/>
            </a:pPr>
            <a:r>
              <a:t/>
            </a:r>
            <a:endParaRPr b="1" sz="2800">
              <a:solidFill>
                <a:schemeClr val="lt1"/>
              </a:solidFill>
            </a:endParaRPr>
          </a:p>
        </p:txBody>
      </p:sp>
      <p:sp>
        <p:nvSpPr>
          <p:cNvPr id="444" name="Google Shape;444;p77"/>
          <p:cNvSpPr/>
          <p:nvPr/>
        </p:nvSpPr>
        <p:spPr>
          <a:xfrm>
            <a:off x="6115225" y="1310275"/>
            <a:ext cx="4047300" cy="3258000"/>
          </a:xfrm>
          <a:prstGeom prst="wedgeRectCallout">
            <a:avLst>
              <a:gd fmla="val -32975" name="adj1"/>
              <a:gd fmla="val 68327" name="adj2"/>
            </a:avLst>
          </a:prstGeom>
          <a:solidFill>
            <a:srgbClr val="02B1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5" name="Google Shape;445;p77"/>
          <p:cNvSpPr txBox="1"/>
          <p:nvPr/>
        </p:nvSpPr>
        <p:spPr>
          <a:xfrm>
            <a:off x="6265825" y="1485900"/>
            <a:ext cx="3896700" cy="3191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sz="2000">
                <a:solidFill>
                  <a:schemeClr val="lt1"/>
                </a:solidFill>
                <a:latin typeface="Calibri"/>
                <a:ea typeface="Calibri"/>
                <a:cs typeface="Calibri"/>
                <a:sym typeface="Calibri"/>
              </a:rPr>
              <a:t>In terms of choosing who to talk to about their problems,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rPr b="1" lang="en-US" sz="3800">
                <a:solidFill>
                  <a:schemeClr val="lt1"/>
                </a:solidFill>
                <a:latin typeface="Calibri"/>
                <a:ea typeface="Calibri"/>
                <a:cs typeface="Calibri"/>
                <a:sym typeface="Calibri"/>
              </a:rPr>
              <a:t>44% </a:t>
            </a:r>
            <a:r>
              <a:rPr lang="en-US" sz="2000">
                <a:solidFill>
                  <a:schemeClr val="lt1"/>
                </a:solidFill>
                <a:latin typeface="Calibri"/>
                <a:ea typeface="Calibri"/>
                <a:cs typeface="Calibri"/>
                <a:sym typeface="Calibri"/>
              </a:rPr>
              <a:t>of teenagers chose their mother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rPr b="1" lang="en-US" sz="3800">
                <a:solidFill>
                  <a:schemeClr val="lt1"/>
                </a:solidFill>
                <a:latin typeface="Calibri"/>
                <a:ea typeface="Calibri"/>
                <a:cs typeface="Calibri"/>
                <a:sym typeface="Calibri"/>
              </a:rPr>
              <a:t>33% </a:t>
            </a:r>
            <a:r>
              <a:rPr lang="en-US" sz="2000">
                <a:solidFill>
                  <a:schemeClr val="lt1"/>
                </a:solidFill>
                <a:latin typeface="Calibri"/>
                <a:ea typeface="Calibri"/>
                <a:cs typeface="Calibri"/>
                <a:sym typeface="Calibri"/>
              </a:rPr>
              <a:t>chose their peers.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rPr lang="en-US" sz="2000">
                <a:solidFill>
                  <a:schemeClr val="lt1"/>
                </a:solidFill>
                <a:latin typeface="Calibri"/>
                <a:ea typeface="Calibri"/>
                <a:cs typeface="Calibri"/>
                <a:sym typeface="Calibri"/>
              </a:rPr>
              <a:t>Only </a:t>
            </a:r>
            <a:r>
              <a:rPr b="1" lang="en-US" sz="3800">
                <a:solidFill>
                  <a:schemeClr val="lt1"/>
                </a:solidFill>
                <a:latin typeface="Calibri"/>
                <a:ea typeface="Calibri"/>
                <a:cs typeface="Calibri"/>
                <a:sym typeface="Calibri"/>
              </a:rPr>
              <a:t>3.4% </a:t>
            </a:r>
            <a:r>
              <a:rPr lang="en-US" sz="2000">
                <a:solidFill>
                  <a:schemeClr val="lt1"/>
                </a:solidFill>
                <a:latin typeface="Calibri"/>
                <a:ea typeface="Calibri"/>
                <a:cs typeface="Calibri"/>
                <a:sym typeface="Calibri"/>
              </a:rPr>
              <a:t>chose their fathers. </a:t>
            </a:r>
            <a:endParaRPr b="1" sz="40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78"/>
          <p:cNvSpPr/>
          <p:nvPr/>
        </p:nvSpPr>
        <p:spPr>
          <a:xfrm>
            <a:off x="0" y="0"/>
            <a:ext cx="10692000" cy="7560000"/>
          </a:xfrm>
          <a:prstGeom prst="rect">
            <a:avLst/>
          </a:prstGeom>
          <a:solidFill>
            <a:srgbClr val="093C5E"/>
          </a:solidFill>
          <a:ln>
            <a:noFill/>
          </a:ln>
        </p:spPr>
        <p:txBody>
          <a:bodyPr anchorCtr="0" anchor="ctr" bIns="52425" lIns="104875" spcFirstLastPara="1" rIns="104875" wrap="square" tIns="524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sp>
        <p:nvSpPr>
          <p:cNvPr id="451" name="Google Shape;451;p78"/>
          <p:cNvSpPr txBox="1"/>
          <p:nvPr/>
        </p:nvSpPr>
        <p:spPr>
          <a:xfrm>
            <a:off x="681908" y="733239"/>
            <a:ext cx="9328200" cy="848400"/>
          </a:xfrm>
          <a:prstGeom prst="rect">
            <a:avLst/>
          </a:prstGeom>
          <a:noFill/>
          <a:ln>
            <a:noFill/>
          </a:ln>
        </p:spPr>
        <p:txBody>
          <a:bodyPr anchorCtr="0" anchor="t" bIns="52425" lIns="104875" spcFirstLastPara="1" rIns="104875" wrap="square" tIns="52425">
            <a:noAutofit/>
          </a:bodyPr>
          <a:lstStyle/>
          <a:p>
            <a:pPr indent="0" lvl="0" marL="0" marR="0" rtl="0" algn="l">
              <a:lnSpc>
                <a:spcPct val="100000"/>
              </a:lnSpc>
              <a:spcBef>
                <a:spcPts val="0"/>
              </a:spcBef>
              <a:spcAft>
                <a:spcPts val="0"/>
              </a:spcAft>
              <a:buClr>
                <a:srgbClr val="000000"/>
              </a:buClr>
              <a:buSzPts val="5000"/>
              <a:buFont typeface="Arial"/>
              <a:buNone/>
            </a:pPr>
            <a:r>
              <a:rPr b="1" i="1" lang="en-US" sz="4200">
                <a:solidFill>
                  <a:srgbClr val="02B1E0"/>
                </a:solidFill>
                <a:latin typeface="Calibri"/>
                <a:ea typeface="Calibri"/>
                <a:cs typeface="Calibri"/>
                <a:sym typeface="Calibri"/>
              </a:rPr>
              <a:t>INSIGHT</a:t>
            </a:r>
            <a:endParaRPr b="1" i="1" sz="4200">
              <a:solidFill>
                <a:srgbClr val="02B1E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000"/>
              <a:buFont typeface="Arial"/>
              <a:buNone/>
            </a:pPr>
            <a:r>
              <a:t/>
            </a:r>
            <a:endParaRPr b="1" sz="2600">
              <a:solidFill>
                <a:schemeClr val="lt1"/>
              </a:solidFill>
            </a:endParaRPr>
          </a:p>
          <a:p>
            <a:pPr indent="0" lvl="0" marL="0" rtl="0" algn="l">
              <a:lnSpc>
                <a:spcPct val="115000"/>
              </a:lnSpc>
              <a:spcBef>
                <a:spcPts val="0"/>
              </a:spcBef>
              <a:spcAft>
                <a:spcPts val="0"/>
              </a:spcAft>
              <a:buClr>
                <a:schemeClr val="dk1"/>
              </a:buClr>
              <a:buSzPts val="1100"/>
              <a:buFont typeface="Arial"/>
              <a:buNone/>
            </a:pPr>
            <a:r>
              <a:rPr b="1" lang="en-US" sz="3600">
                <a:solidFill>
                  <a:schemeClr val="lt1"/>
                </a:solidFill>
                <a:latin typeface="Calibri"/>
                <a:ea typeface="Calibri"/>
                <a:cs typeface="Calibri"/>
                <a:sym typeface="Calibri"/>
              </a:rPr>
              <a:t>In what is supposed to be a safe learning environment, </a:t>
            </a:r>
            <a:r>
              <a:rPr b="1" lang="en-US" sz="3600" u="sng">
                <a:solidFill>
                  <a:schemeClr val="lt1"/>
                </a:solidFill>
                <a:latin typeface="Calibri"/>
                <a:ea typeface="Calibri"/>
                <a:cs typeface="Calibri"/>
                <a:sym typeface="Calibri"/>
              </a:rPr>
              <a:t>many adolescents feel threatened in schools</a:t>
            </a:r>
            <a:r>
              <a:rPr b="1" lang="en-US" sz="3600">
                <a:solidFill>
                  <a:schemeClr val="lt1"/>
                </a:solidFill>
                <a:latin typeface="Calibri"/>
                <a:ea typeface="Calibri"/>
                <a:cs typeface="Calibri"/>
                <a:sym typeface="Calibri"/>
              </a:rPr>
              <a:t> - both by peers and adults - and do not feel comfortable asking for help. School-based professionals often feel ill-equipped to support students. </a:t>
            </a:r>
            <a:endParaRPr b="1" sz="36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26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000"/>
              <a:buFont typeface="Arial"/>
              <a:buNone/>
            </a:pPr>
            <a:r>
              <a:t/>
            </a:r>
            <a:endParaRPr b="1" sz="26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000"/>
              <a:buFont typeface="Arial"/>
              <a:buNone/>
            </a:pPr>
            <a:r>
              <a:t/>
            </a:r>
            <a:endParaRPr b="1" sz="28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9"/>
          <p:cNvSpPr/>
          <p:nvPr/>
        </p:nvSpPr>
        <p:spPr>
          <a:xfrm>
            <a:off x="0" y="0"/>
            <a:ext cx="10692000" cy="7560000"/>
          </a:xfrm>
          <a:prstGeom prst="rect">
            <a:avLst/>
          </a:prstGeom>
          <a:solidFill>
            <a:srgbClr val="093C5E"/>
          </a:solidFill>
          <a:ln>
            <a:noFill/>
          </a:ln>
        </p:spPr>
        <p:txBody>
          <a:bodyPr anchorCtr="0" anchor="ctr" bIns="52425" lIns="104875" spcFirstLastPara="1" rIns="104875" wrap="square" tIns="524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pic>
        <p:nvPicPr>
          <p:cNvPr id="457" name="Google Shape;457;p79"/>
          <p:cNvPicPr preferRelativeResize="0"/>
          <p:nvPr/>
        </p:nvPicPr>
        <p:blipFill>
          <a:blip r:embed="rId3">
            <a:alphaModFix/>
          </a:blip>
          <a:stretch>
            <a:fillRect/>
          </a:stretch>
        </p:blipFill>
        <p:spPr>
          <a:xfrm>
            <a:off x="2185397" y="1486850"/>
            <a:ext cx="7972603" cy="5313774"/>
          </a:xfrm>
          <a:prstGeom prst="rect">
            <a:avLst/>
          </a:prstGeom>
          <a:noFill/>
          <a:ln>
            <a:noFill/>
          </a:ln>
        </p:spPr>
      </p:pic>
      <p:sp>
        <p:nvSpPr>
          <p:cNvPr id="458" name="Google Shape;458;p79"/>
          <p:cNvSpPr txBox="1"/>
          <p:nvPr/>
        </p:nvSpPr>
        <p:spPr>
          <a:xfrm>
            <a:off x="681908" y="733239"/>
            <a:ext cx="9328200" cy="848400"/>
          </a:xfrm>
          <a:prstGeom prst="rect">
            <a:avLst/>
          </a:prstGeom>
          <a:noFill/>
          <a:ln>
            <a:noFill/>
          </a:ln>
        </p:spPr>
        <p:txBody>
          <a:bodyPr anchorCtr="0" anchor="t" bIns="52425" lIns="104875" spcFirstLastPara="1" rIns="104875" wrap="square" tIns="52425">
            <a:noAutofit/>
          </a:bodyPr>
          <a:lstStyle/>
          <a:p>
            <a:pPr indent="0" lvl="0" marL="0" marR="0" rtl="0" algn="l">
              <a:lnSpc>
                <a:spcPct val="100000"/>
              </a:lnSpc>
              <a:spcBef>
                <a:spcPts val="0"/>
              </a:spcBef>
              <a:spcAft>
                <a:spcPts val="0"/>
              </a:spcAft>
              <a:buClr>
                <a:srgbClr val="000000"/>
              </a:buClr>
              <a:buSzPts val="5000"/>
              <a:buFont typeface="Arial"/>
              <a:buNone/>
            </a:pPr>
            <a:r>
              <a:rPr b="1" i="1" lang="en-US" sz="2800">
                <a:solidFill>
                  <a:srgbClr val="02B1E0"/>
                </a:solidFill>
                <a:latin typeface="Calibri"/>
                <a:ea typeface="Calibri"/>
                <a:cs typeface="Calibri"/>
                <a:sym typeface="Calibri"/>
              </a:rPr>
              <a:t>FACT</a:t>
            </a:r>
            <a:endParaRPr b="1" i="1" sz="2800">
              <a:solidFill>
                <a:srgbClr val="02B1E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000"/>
              <a:buFont typeface="Arial"/>
              <a:buNone/>
            </a:pPr>
            <a:r>
              <a:t/>
            </a:r>
            <a:endParaRPr b="1" sz="2800">
              <a:solidFill>
                <a:schemeClr val="lt1"/>
              </a:solidFill>
            </a:endParaRPr>
          </a:p>
          <a:p>
            <a:pPr indent="0" lvl="0" marL="0" marR="0" rtl="0" algn="l">
              <a:lnSpc>
                <a:spcPct val="100000"/>
              </a:lnSpc>
              <a:spcBef>
                <a:spcPts val="0"/>
              </a:spcBef>
              <a:spcAft>
                <a:spcPts val="0"/>
              </a:spcAft>
              <a:buClr>
                <a:srgbClr val="000000"/>
              </a:buClr>
              <a:buSzPts val="5000"/>
              <a:buFont typeface="Arial"/>
              <a:buNone/>
            </a:pPr>
            <a:r>
              <a:t/>
            </a:r>
            <a:endParaRPr b="1" sz="2800">
              <a:solidFill>
                <a:schemeClr val="lt1"/>
              </a:solidFill>
            </a:endParaRPr>
          </a:p>
        </p:txBody>
      </p:sp>
      <p:sp>
        <p:nvSpPr>
          <p:cNvPr id="459" name="Google Shape;459;p79"/>
          <p:cNvSpPr/>
          <p:nvPr/>
        </p:nvSpPr>
        <p:spPr>
          <a:xfrm>
            <a:off x="571500" y="2080075"/>
            <a:ext cx="3951000" cy="4515300"/>
          </a:xfrm>
          <a:prstGeom prst="wedgeRectCallout">
            <a:avLst>
              <a:gd fmla="val 59943" name="adj1"/>
              <a:gd fmla="val 18914" name="adj2"/>
            </a:avLst>
          </a:prstGeom>
          <a:solidFill>
            <a:srgbClr val="02B1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0" name="Google Shape;460;p79"/>
          <p:cNvSpPr txBox="1"/>
          <p:nvPr/>
        </p:nvSpPr>
        <p:spPr>
          <a:xfrm>
            <a:off x="681900" y="2131425"/>
            <a:ext cx="3896700" cy="3191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sz="3800">
                <a:solidFill>
                  <a:schemeClr val="lt1"/>
                </a:solidFill>
                <a:latin typeface="Calibri"/>
                <a:ea typeface="Calibri"/>
                <a:cs typeface="Calibri"/>
                <a:sym typeface="Calibri"/>
              </a:rPr>
              <a:t>18% </a:t>
            </a:r>
            <a:endParaRPr b="1" sz="38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rPr lang="en-US" sz="2000">
                <a:solidFill>
                  <a:schemeClr val="lt1"/>
                </a:solidFill>
                <a:latin typeface="Calibri"/>
                <a:ea typeface="Calibri"/>
                <a:cs typeface="Calibri"/>
                <a:sym typeface="Calibri"/>
              </a:rPr>
              <a:t>of adolescents feel threatened in schools. </a:t>
            </a:r>
            <a:endParaRPr sz="16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rPr b="1" lang="en-US" sz="3600">
                <a:solidFill>
                  <a:schemeClr val="lt1"/>
                </a:solidFill>
                <a:latin typeface="Calibri"/>
                <a:ea typeface="Calibri"/>
                <a:cs typeface="Calibri"/>
                <a:sym typeface="Calibri"/>
              </a:rPr>
              <a:t>7 out of 10 </a:t>
            </a:r>
            <a:r>
              <a:rPr lang="en-US" sz="1600">
                <a:solidFill>
                  <a:schemeClr val="lt1"/>
                </a:solidFill>
                <a:latin typeface="Calibri"/>
                <a:ea typeface="Calibri"/>
                <a:cs typeface="Calibri"/>
                <a:sym typeface="Calibri"/>
              </a:rPr>
              <a:t>(70.2%) </a:t>
            </a:r>
            <a:endParaRPr sz="16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rPr lang="en-US" sz="2000">
                <a:solidFill>
                  <a:schemeClr val="lt1"/>
                </a:solidFill>
                <a:latin typeface="Calibri"/>
                <a:ea typeface="Calibri"/>
                <a:cs typeface="Calibri"/>
                <a:sym typeface="Calibri"/>
              </a:rPr>
              <a:t>of those feel threatened by other students at school and </a:t>
            </a:r>
            <a:r>
              <a:rPr b="1" lang="en-US" sz="2300">
                <a:solidFill>
                  <a:schemeClr val="lt1"/>
                </a:solidFill>
                <a:latin typeface="Calibri"/>
                <a:ea typeface="Calibri"/>
                <a:cs typeface="Calibri"/>
                <a:sym typeface="Calibri"/>
              </a:rPr>
              <a:t>14.9% </a:t>
            </a:r>
            <a:r>
              <a:rPr lang="en-US" sz="2000">
                <a:solidFill>
                  <a:schemeClr val="lt1"/>
                </a:solidFill>
                <a:latin typeface="Calibri"/>
                <a:ea typeface="Calibri"/>
                <a:cs typeface="Calibri"/>
                <a:sym typeface="Calibri"/>
              </a:rPr>
              <a:t>by teachers/other adults. </a:t>
            </a:r>
            <a:endParaRPr sz="16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rPr b="1" lang="en-US" sz="3800">
                <a:solidFill>
                  <a:schemeClr val="lt1"/>
                </a:solidFill>
                <a:latin typeface="Calibri"/>
                <a:ea typeface="Calibri"/>
                <a:cs typeface="Calibri"/>
                <a:sym typeface="Calibri"/>
              </a:rPr>
              <a:t>4 out of 10 </a:t>
            </a:r>
            <a:r>
              <a:rPr lang="en-US" sz="1600">
                <a:solidFill>
                  <a:schemeClr val="lt1"/>
                </a:solidFill>
                <a:latin typeface="Calibri"/>
                <a:ea typeface="Calibri"/>
                <a:cs typeface="Calibri"/>
                <a:sym typeface="Calibri"/>
              </a:rPr>
              <a:t>(45.9%) </a:t>
            </a:r>
            <a:r>
              <a:rPr lang="en-US" sz="2000">
                <a:solidFill>
                  <a:schemeClr val="lt1"/>
                </a:solidFill>
                <a:latin typeface="Calibri"/>
                <a:ea typeface="Calibri"/>
                <a:cs typeface="Calibri"/>
                <a:sym typeface="Calibri"/>
              </a:rPr>
              <a:t>adolescents have witnessed their friends or peers fighting or being bullied.</a:t>
            </a:r>
            <a:r>
              <a:rPr lang="en-US" sz="2000">
                <a:solidFill>
                  <a:schemeClr val="lt1"/>
                </a:solidFill>
                <a:latin typeface="Calibri"/>
                <a:ea typeface="Calibri"/>
                <a:cs typeface="Calibri"/>
                <a:sym typeface="Calibri"/>
              </a:rPr>
              <a:t> </a:t>
            </a:r>
            <a:endParaRPr b="1" sz="20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80"/>
          <p:cNvSpPr/>
          <p:nvPr/>
        </p:nvSpPr>
        <p:spPr>
          <a:xfrm>
            <a:off x="0" y="0"/>
            <a:ext cx="10692000" cy="7560000"/>
          </a:xfrm>
          <a:prstGeom prst="rect">
            <a:avLst/>
          </a:prstGeom>
          <a:solidFill>
            <a:srgbClr val="093C5E"/>
          </a:solidFill>
          <a:ln>
            <a:noFill/>
          </a:ln>
        </p:spPr>
        <p:txBody>
          <a:bodyPr anchorCtr="0" anchor="ctr" bIns="52425" lIns="104875" spcFirstLastPara="1" rIns="104875" wrap="square" tIns="524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sp>
        <p:nvSpPr>
          <p:cNvPr id="466" name="Google Shape;466;p80"/>
          <p:cNvSpPr txBox="1"/>
          <p:nvPr/>
        </p:nvSpPr>
        <p:spPr>
          <a:xfrm>
            <a:off x="681908" y="733239"/>
            <a:ext cx="9328200" cy="848400"/>
          </a:xfrm>
          <a:prstGeom prst="rect">
            <a:avLst/>
          </a:prstGeom>
          <a:noFill/>
          <a:ln>
            <a:noFill/>
          </a:ln>
        </p:spPr>
        <p:txBody>
          <a:bodyPr anchorCtr="0" anchor="t" bIns="52425" lIns="104875" spcFirstLastPara="1" rIns="104875" wrap="square" tIns="52425">
            <a:noAutofit/>
          </a:bodyPr>
          <a:lstStyle/>
          <a:p>
            <a:pPr indent="0" lvl="0" marL="0" marR="0" rtl="0" algn="l">
              <a:lnSpc>
                <a:spcPct val="100000"/>
              </a:lnSpc>
              <a:spcBef>
                <a:spcPts val="0"/>
              </a:spcBef>
              <a:spcAft>
                <a:spcPts val="0"/>
              </a:spcAft>
              <a:buClr>
                <a:srgbClr val="000000"/>
              </a:buClr>
              <a:buSzPts val="5000"/>
              <a:buFont typeface="Arial"/>
              <a:buNone/>
            </a:pPr>
            <a:r>
              <a:rPr b="1" i="1" lang="en-US" sz="4200">
                <a:solidFill>
                  <a:srgbClr val="02B1E0"/>
                </a:solidFill>
                <a:latin typeface="Calibri"/>
                <a:ea typeface="Calibri"/>
                <a:cs typeface="Calibri"/>
                <a:sym typeface="Calibri"/>
              </a:rPr>
              <a:t>INSIGHT</a:t>
            </a:r>
            <a:endParaRPr b="1" i="1" sz="4200">
              <a:solidFill>
                <a:srgbClr val="02B1E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000"/>
              <a:buFont typeface="Arial"/>
              <a:buNone/>
            </a:pPr>
            <a:r>
              <a:t/>
            </a:r>
            <a:endParaRPr b="1" sz="2600">
              <a:solidFill>
                <a:schemeClr val="lt1"/>
              </a:solidFill>
            </a:endParaRPr>
          </a:p>
          <a:p>
            <a:pPr indent="0" lvl="0" marL="0" rtl="0" algn="l">
              <a:lnSpc>
                <a:spcPct val="115000"/>
              </a:lnSpc>
              <a:spcBef>
                <a:spcPts val="0"/>
              </a:spcBef>
              <a:spcAft>
                <a:spcPts val="0"/>
              </a:spcAft>
              <a:buClr>
                <a:schemeClr val="dk1"/>
              </a:buClr>
              <a:buSzPts val="1100"/>
              <a:buFont typeface="Arial"/>
              <a:buNone/>
            </a:pPr>
            <a:r>
              <a:rPr b="1" lang="en-US" sz="3600">
                <a:solidFill>
                  <a:schemeClr val="lt1"/>
                </a:solidFill>
              </a:rPr>
              <a:t>Adolescents report not just being </a:t>
            </a:r>
            <a:r>
              <a:rPr b="1" lang="en-US" sz="3600" u="sng">
                <a:solidFill>
                  <a:schemeClr val="lt1"/>
                </a:solidFill>
              </a:rPr>
              <a:t>bullied by their peers but by adults in their lives</a:t>
            </a:r>
            <a:r>
              <a:rPr b="1" lang="en-US" sz="3600">
                <a:solidFill>
                  <a:schemeClr val="lt1"/>
                </a:solidFill>
              </a:rPr>
              <a:t> who are supposed to be guiding and helping them. </a:t>
            </a:r>
            <a:endParaRPr b="1" sz="3600">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b="1" sz="26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000"/>
              <a:buFont typeface="Arial"/>
              <a:buNone/>
            </a:pPr>
            <a:r>
              <a:t/>
            </a:r>
            <a:endParaRPr b="1" sz="26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000"/>
              <a:buFont typeface="Arial"/>
              <a:buNone/>
            </a:pPr>
            <a:r>
              <a:t/>
            </a:r>
            <a:endParaRPr b="1" sz="28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81"/>
          <p:cNvSpPr/>
          <p:nvPr/>
        </p:nvSpPr>
        <p:spPr>
          <a:xfrm>
            <a:off x="0" y="0"/>
            <a:ext cx="10692000" cy="7560000"/>
          </a:xfrm>
          <a:prstGeom prst="rect">
            <a:avLst/>
          </a:prstGeom>
          <a:solidFill>
            <a:srgbClr val="093C5E"/>
          </a:solidFill>
          <a:ln>
            <a:noFill/>
          </a:ln>
        </p:spPr>
        <p:txBody>
          <a:bodyPr anchorCtr="0" anchor="ctr" bIns="52425" lIns="104875" spcFirstLastPara="1" rIns="104875" wrap="square" tIns="524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pic>
        <p:nvPicPr>
          <p:cNvPr id="472" name="Google Shape;472;p81"/>
          <p:cNvPicPr preferRelativeResize="0"/>
          <p:nvPr/>
        </p:nvPicPr>
        <p:blipFill rotWithShape="1">
          <a:blip r:embed="rId3">
            <a:alphaModFix/>
          </a:blip>
          <a:srcRect b="-1630" l="0" r="5285" t="1630"/>
          <a:stretch/>
        </p:blipFill>
        <p:spPr>
          <a:xfrm flipH="1">
            <a:off x="571499" y="1334450"/>
            <a:ext cx="7906627" cy="5563825"/>
          </a:xfrm>
          <a:prstGeom prst="rect">
            <a:avLst/>
          </a:prstGeom>
          <a:noFill/>
          <a:ln>
            <a:noFill/>
          </a:ln>
        </p:spPr>
      </p:pic>
      <p:sp>
        <p:nvSpPr>
          <p:cNvPr id="473" name="Google Shape;473;p81"/>
          <p:cNvSpPr txBox="1"/>
          <p:nvPr/>
        </p:nvSpPr>
        <p:spPr>
          <a:xfrm>
            <a:off x="681908" y="733239"/>
            <a:ext cx="9328200" cy="848400"/>
          </a:xfrm>
          <a:prstGeom prst="rect">
            <a:avLst/>
          </a:prstGeom>
          <a:noFill/>
          <a:ln>
            <a:noFill/>
          </a:ln>
        </p:spPr>
        <p:txBody>
          <a:bodyPr anchorCtr="0" anchor="t" bIns="52425" lIns="104875" spcFirstLastPara="1" rIns="104875" wrap="square" tIns="52425">
            <a:noAutofit/>
          </a:bodyPr>
          <a:lstStyle/>
          <a:p>
            <a:pPr indent="0" lvl="0" marL="0" marR="0" rtl="0" algn="l">
              <a:lnSpc>
                <a:spcPct val="100000"/>
              </a:lnSpc>
              <a:spcBef>
                <a:spcPts val="0"/>
              </a:spcBef>
              <a:spcAft>
                <a:spcPts val="0"/>
              </a:spcAft>
              <a:buClr>
                <a:srgbClr val="000000"/>
              </a:buClr>
              <a:buSzPts val="5000"/>
              <a:buFont typeface="Arial"/>
              <a:buNone/>
            </a:pPr>
            <a:r>
              <a:rPr b="1" i="1" lang="en-US" sz="2800">
                <a:solidFill>
                  <a:srgbClr val="02B1E0"/>
                </a:solidFill>
                <a:latin typeface="Calibri"/>
                <a:ea typeface="Calibri"/>
                <a:cs typeface="Calibri"/>
                <a:sym typeface="Calibri"/>
              </a:rPr>
              <a:t>FACT</a:t>
            </a:r>
            <a:endParaRPr b="1" i="1" sz="2800">
              <a:solidFill>
                <a:srgbClr val="02B1E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000"/>
              <a:buFont typeface="Arial"/>
              <a:buNone/>
            </a:pPr>
            <a:r>
              <a:t/>
            </a:r>
            <a:endParaRPr b="1" sz="2800">
              <a:solidFill>
                <a:schemeClr val="lt1"/>
              </a:solidFill>
            </a:endParaRPr>
          </a:p>
          <a:p>
            <a:pPr indent="0" lvl="0" marL="0" marR="0" rtl="0" algn="l">
              <a:lnSpc>
                <a:spcPct val="100000"/>
              </a:lnSpc>
              <a:spcBef>
                <a:spcPts val="0"/>
              </a:spcBef>
              <a:spcAft>
                <a:spcPts val="0"/>
              </a:spcAft>
              <a:buClr>
                <a:srgbClr val="000000"/>
              </a:buClr>
              <a:buSzPts val="5000"/>
              <a:buFont typeface="Arial"/>
              <a:buNone/>
            </a:pPr>
            <a:r>
              <a:t/>
            </a:r>
            <a:endParaRPr b="1" sz="2800">
              <a:solidFill>
                <a:schemeClr val="lt1"/>
              </a:solidFill>
            </a:endParaRPr>
          </a:p>
        </p:txBody>
      </p:sp>
      <p:sp>
        <p:nvSpPr>
          <p:cNvPr id="474" name="Google Shape;474;p81"/>
          <p:cNvSpPr/>
          <p:nvPr/>
        </p:nvSpPr>
        <p:spPr>
          <a:xfrm>
            <a:off x="6227100" y="2260675"/>
            <a:ext cx="3951000" cy="4356600"/>
          </a:xfrm>
          <a:prstGeom prst="wedgeRectCallout">
            <a:avLst>
              <a:gd fmla="val -57396" name="adj1"/>
              <a:gd fmla="val -23237" name="adj2"/>
            </a:avLst>
          </a:prstGeom>
          <a:solidFill>
            <a:srgbClr val="02B1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5" name="Google Shape;475;p81"/>
          <p:cNvSpPr txBox="1"/>
          <p:nvPr/>
        </p:nvSpPr>
        <p:spPr>
          <a:xfrm>
            <a:off x="6341500" y="2260675"/>
            <a:ext cx="3816600" cy="3191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sz="4000">
                <a:solidFill>
                  <a:schemeClr val="lt1"/>
                </a:solidFill>
                <a:latin typeface="Calibri"/>
                <a:ea typeface="Calibri"/>
                <a:cs typeface="Calibri"/>
                <a:sym typeface="Calibri"/>
              </a:rPr>
              <a:t>49.1% </a:t>
            </a:r>
            <a:r>
              <a:rPr lang="en-US" sz="2000">
                <a:solidFill>
                  <a:schemeClr val="lt1"/>
                </a:solidFill>
                <a:latin typeface="Calibri"/>
                <a:ea typeface="Calibri"/>
                <a:cs typeface="Calibri"/>
                <a:sym typeface="Calibri"/>
              </a:rPr>
              <a:t>of teenagers admit that they have been made fun of in the last six months.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rPr lang="en-US" sz="2000">
                <a:solidFill>
                  <a:schemeClr val="lt1"/>
                </a:solidFill>
                <a:latin typeface="Calibri"/>
                <a:ea typeface="Calibri"/>
                <a:cs typeface="Calibri"/>
                <a:sym typeface="Calibri"/>
              </a:rPr>
              <a:t>As many as </a:t>
            </a:r>
            <a:r>
              <a:rPr b="1" lang="en-US" sz="4000">
                <a:solidFill>
                  <a:schemeClr val="lt1"/>
                </a:solidFill>
                <a:latin typeface="Calibri"/>
                <a:ea typeface="Calibri"/>
                <a:cs typeface="Calibri"/>
                <a:sym typeface="Calibri"/>
              </a:rPr>
              <a:t>57.5%</a:t>
            </a:r>
            <a:r>
              <a:rPr lang="en-US" sz="2000">
                <a:solidFill>
                  <a:schemeClr val="lt1"/>
                </a:solidFill>
                <a:latin typeface="Calibri"/>
                <a:ea typeface="Calibri"/>
                <a:cs typeface="Calibri"/>
                <a:sym typeface="Calibri"/>
              </a:rPr>
              <a:t> of adolescents also admitted that they had received verbal abuse and ridicule from adults.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rPr b="1" lang="en-US" sz="3000">
                <a:solidFill>
                  <a:schemeClr val="lt1"/>
                </a:solidFill>
                <a:latin typeface="Calibri"/>
                <a:ea typeface="Calibri"/>
                <a:cs typeface="Calibri"/>
                <a:sym typeface="Calibri"/>
              </a:rPr>
              <a:t>Half</a:t>
            </a:r>
            <a:r>
              <a:rPr lang="en-US" sz="2000">
                <a:solidFill>
                  <a:schemeClr val="lt1"/>
                </a:solidFill>
                <a:latin typeface="Calibri"/>
                <a:ea typeface="Calibri"/>
                <a:cs typeface="Calibri"/>
                <a:sym typeface="Calibri"/>
              </a:rPr>
              <a:t> of adolescents feel worried for no apparent reason.</a:t>
            </a:r>
            <a:endParaRPr b="1" sz="20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82"/>
          <p:cNvSpPr/>
          <p:nvPr/>
        </p:nvSpPr>
        <p:spPr>
          <a:xfrm>
            <a:off x="0" y="0"/>
            <a:ext cx="10692000" cy="7560000"/>
          </a:xfrm>
          <a:prstGeom prst="rect">
            <a:avLst/>
          </a:prstGeom>
          <a:solidFill>
            <a:srgbClr val="093C5E"/>
          </a:solidFill>
          <a:ln>
            <a:noFill/>
          </a:ln>
        </p:spPr>
        <p:txBody>
          <a:bodyPr anchorCtr="0" anchor="ctr" bIns="52425" lIns="104875" spcFirstLastPara="1" rIns="104875" wrap="square" tIns="524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sp>
        <p:nvSpPr>
          <p:cNvPr id="481" name="Google Shape;481;p82"/>
          <p:cNvSpPr txBox="1"/>
          <p:nvPr/>
        </p:nvSpPr>
        <p:spPr>
          <a:xfrm>
            <a:off x="681908" y="733239"/>
            <a:ext cx="9328200" cy="848400"/>
          </a:xfrm>
          <a:prstGeom prst="rect">
            <a:avLst/>
          </a:prstGeom>
          <a:noFill/>
          <a:ln>
            <a:noFill/>
          </a:ln>
        </p:spPr>
        <p:txBody>
          <a:bodyPr anchorCtr="0" anchor="t" bIns="52425" lIns="104875" spcFirstLastPara="1" rIns="104875" wrap="square" tIns="52425">
            <a:noAutofit/>
          </a:bodyPr>
          <a:lstStyle/>
          <a:p>
            <a:pPr indent="0" lvl="0" marL="0" marR="0" rtl="0" algn="l">
              <a:lnSpc>
                <a:spcPct val="100000"/>
              </a:lnSpc>
              <a:spcBef>
                <a:spcPts val="0"/>
              </a:spcBef>
              <a:spcAft>
                <a:spcPts val="0"/>
              </a:spcAft>
              <a:buClr>
                <a:srgbClr val="000000"/>
              </a:buClr>
              <a:buSzPts val="5000"/>
              <a:buFont typeface="Arial"/>
              <a:buNone/>
            </a:pPr>
            <a:r>
              <a:rPr b="1" i="1" lang="en-US" sz="4200">
                <a:solidFill>
                  <a:srgbClr val="02B1E0"/>
                </a:solidFill>
                <a:latin typeface="Calibri"/>
                <a:ea typeface="Calibri"/>
                <a:cs typeface="Calibri"/>
                <a:sym typeface="Calibri"/>
              </a:rPr>
              <a:t>INSIGHT</a:t>
            </a:r>
            <a:endParaRPr b="1" i="1" sz="4200">
              <a:solidFill>
                <a:srgbClr val="02B1E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000"/>
              <a:buFont typeface="Arial"/>
              <a:buNone/>
            </a:pPr>
            <a:r>
              <a:t/>
            </a:r>
            <a:endParaRPr b="1" sz="2600">
              <a:solidFill>
                <a:schemeClr val="lt1"/>
              </a:solidFill>
            </a:endParaRPr>
          </a:p>
          <a:p>
            <a:pPr indent="0" lvl="0" marL="0" rtl="0" algn="l">
              <a:lnSpc>
                <a:spcPct val="115000"/>
              </a:lnSpc>
              <a:spcBef>
                <a:spcPts val="0"/>
              </a:spcBef>
              <a:spcAft>
                <a:spcPts val="0"/>
              </a:spcAft>
              <a:buClr>
                <a:schemeClr val="dk1"/>
              </a:buClr>
              <a:buSzPts val="1100"/>
              <a:buFont typeface="Arial"/>
              <a:buNone/>
            </a:pPr>
            <a:r>
              <a:rPr b="1" lang="en-US" sz="3600">
                <a:solidFill>
                  <a:schemeClr val="lt1"/>
                </a:solidFill>
              </a:rPr>
              <a:t>Many adolescents have </a:t>
            </a:r>
            <a:r>
              <a:rPr b="1" lang="en-US" sz="3600">
                <a:solidFill>
                  <a:schemeClr val="lt1"/>
                </a:solidFill>
              </a:rPr>
              <a:t>unequal beliefs </a:t>
            </a:r>
            <a:r>
              <a:rPr b="1" lang="en-US" sz="3600">
                <a:solidFill>
                  <a:schemeClr val="lt1"/>
                </a:solidFill>
              </a:rPr>
              <a:t>about the traits boys and girls should have. These </a:t>
            </a:r>
            <a:r>
              <a:rPr b="1" lang="en-US" sz="3600" u="sng">
                <a:solidFill>
                  <a:schemeClr val="lt1"/>
                </a:solidFill>
              </a:rPr>
              <a:t>beliefs are taught</a:t>
            </a:r>
            <a:r>
              <a:rPr b="1" lang="en-US" sz="3600">
                <a:solidFill>
                  <a:schemeClr val="lt1"/>
                </a:solidFill>
              </a:rPr>
              <a:t>, not inherent. </a:t>
            </a:r>
            <a:r>
              <a:rPr b="1" lang="en-US" sz="3600">
                <a:solidFill>
                  <a:schemeClr val="lt1"/>
                </a:solidFill>
              </a:rPr>
              <a:t> </a:t>
            </a:r>
            <a:endParaRPr b="1" sz="3600">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b="1" sz="2600">
              <a:solidFill>
                <a:schemeClr val="lt1"/>
              </a:solidFill>
            </a:endParaRPr>
          </a:p>
          <a:p>
            <a:pPr indent="0" lvl="0" marL="0" marR="0" rtl="0" algn="l">
              <a:lnSpc>
                <a:spcPct val="100000"/>
              </a:lnSpc>
              <a:spcBef>
                <a:spcPts val="0"/>
              </a:spcBef>
              <a:spcAft>
                <a:spcPts val="0"/>
              </a:spcAft>
              <a:buClr>
                <a:srgbClr val="000000"/>
              </a:buClr>
              <a:buSzPts val="5000"/>
              <a:buFont typeface="Arial"/>
              <a:buNone/>
            </a:pPr>
            <a:r>
              <a:t/>
            </a:r>
            <a:endParaRPr b="1" sz="2600">
              <a:solidFill>
                <a:schemeClr val="lt1"/>
              </a:solidFill>
            </a:endParaRPr>
          </a:p>
          <a:p>
            <a:pPr indent="0" lvl="0" marL="0" marR="0" rtl="0" algn="l">
              <a:lnSpc>
                <a:spcPct val="100000"/>
              </a:lnSpc>
              <a:spcBef>
                <a:spcPts val="0"/>
              </a:spcBef>
              <a:spcAft>
                <a:spcPts val="0"/>
              </a:spcAft>
              <a:buClr>
                <a:srgbClr val="000000"/>
              </a:buClr>
              <a:buSzPts val="5000"/>
              <a:buFont typeface="Arial"/>
              <a:buNone/>
            </a:pPr>
            <a:r>
              <a:t/>
            </a:r>
            <a:endParaRPr b="1" sz="28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83"/>
          <p:cNvSpPr/>
          <p:nvPr/>
        </p:nvSpPr>
        <p:spPr>
          <a:xfrm>
            <a:off x="0" y="0"/>
            <a:ext cx="10692000" cy="7560000"/>
          </a:xfrm>
          <a:prstGeom prst="rect">
            <a:avLst/>
          </a:prstGeom>
          <a:solidFill>
            <a:srgbClr val="093C5E"/>
          </a:solidFill>
          <a:ln>
            <a:noFill/>
          </a:ln>
        </p:spPr>
        <p:txBody>
          <a:bodyPr anchorCtr="0" anchor="ctr" bIns="52425" lIns="104875" spcFirstLastPara="1" rIns="104875" wrap="square" tIns="524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sp>
        <p:nvSpPr>
          <p:cNvPr id="487" name="Google Shape;487;p83"/>
          <p:cNvSpPr txBox="1"/>
          <p:nvPr/>
        </p:nvSpPr>
        <p:spPr>
          <a:xfrm>
            <a:off x="681908" y="733239"/>
            <a:ext cx="9328200" cy="848400"/>
          </a:xfrm>
          <a:prstGeom prst="rect">
            <a:avLst/>
          </a:prstGeom>
          <a:noFill/>
          <a:ln>
            <a:noFill/>
          </a:ln>
        </p:spPr>
        <p:txBody>
          <a:bodyPr anchorCtr="0" anchor="t" bIns="52425" lIns="104875" spcFirstLastPara="1" rIns="104875" wrap="square" tIns="52425">
            <a:noAutofit/>
          </a:bodyPr>
          <a:lstStyle/>
          <a:p>
            <a:pPr indent="0" lvl="0" marL="0" marR="0" rtl="0" algn="l">
              <a:lnSpc>
                <a:spcPct val="100000"/>
              </a:lnSpc>
              <a:spcBef>
                <a:spcPts val="0"/>
              </a:spcBef>
              <a:spcAft>
                <a:spcPts val="0"/>
              </a:spcAft>
              <a:buClr>
                <a:srgbClr val="000000"/>
              </a:buClr>
              <a:buSzPts val="5000"/>
              <a:buFont typeface="Arial"/>
              <a:buNone/>
            </a:pPr>
            <a:r>
              <a:rPr b="1" i="1" lang="en-US" sz="4200">
                <a:solidFill>
                  <a:srgbClr val="02B1E0"/>
                </a:solidFill>
                <a:latin typeface="Calibri"/>
                <a:ea typeface="Calibri"/>
                <a:cs typeface="Calibri"/>
                <a:sym typeface="Calibri"/>
              </a:rPr>
              <a:t>FACT</a:t>
            </a:r>
            <a:endParaRPr b="1" i="1" sz="4200">
              <a:solidFill>
                <a:srgbClr val="02B1E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000"/>
              <a:buFont typeface="Arial"/>
              <a:buNone/>
            </a:pPr>
            <a:r>
              <a:t/>
            </a:r>
            <a:endParaRPr b="1" sz="4200">
              <a:solidFill>
                <a:schemeClr val="lt1"/>
              </a:solidFill>
            </a:endParaRPr>
          </a:p>
          <a:p>
            <a:pPr indent="0" lvl="0" marL="0" marR="0" rtl="0" algn="l">
              <a:lnSpc>
                <a:spcPct val="100000"/>
              </a:lnSpc>
              <a:spcBef>
                <a:spcPts val="0"/>
              </a:spcBef>
              <a:spcAft>
                <a:spcPts val="0"/>
              </a:spcAft>
              <a:buClr>
                <a:srgbClr val="000000"/>
              </a:buClr>
              <a:buSzPts val="5000"/>
              <a:buFont typeface="Arial"/>
              <a:buNone/>
            </a:pPr>
            <a:r>
              <a:t/>
            </a:r>
            <a:endParaRPr b="1" sz="4200">
              <a:solidFill>
                <a:schemeClr val="lt1"/>
              </a:solidFill>
            </a:endParaRPr>
          </a:p>
        </p:txBody>
      </p:sp>
      <p:pic>
        <p:nvPicPr>
          <p:cNvPr id="488" name="Google Shape;488;p83"/>
          <p:cNvPicPr preferRelativeResize="0"/>
          <p:nvPr/>
        </p:nvPicPr>
        <p:blipFill>
          <a:blip r:embed="rId3">
            <a:alphaModFix/>
          </a:blip>
          <a:stretch>
            <a:fillRect/>
          </a:stretch>
        </p:blipFill>
        <p:spPr>
          <a:xfrm>
            <a:off x="571500" y="1486850"/>
            <a:ext cx="3540058" cy="5310075"/>
          </a:xfrm>
          <a:prstGeom prst="rect">
            <a:avLst/>
          </a:prstGeom>
          <a:noFill/>
          <a:ln>
            <a:noFill/>
          </a:ln>
        </p:spPr>
      </p:pic>
      <p:pic>
        <p:nvPicPr>
          <p:cNvPr id="489" name="Google Shape;489;p83"/>
          <p:cNvPicPr preferRelativeResize="0"/>
          <p:nvPr/>
        </p:nvPicPr>
        <p:blipFill>
          <a:blip r:embed="rId4">
            <a:alphaModFix/>
          </a:blip>
          <a:stretch>
            <a:fillRect/>
          </a:stretch>
        </p:blipFill>
        <p:spPr>
          <a:xfrm flipH="1">
            <a:off x="6642625" y="1446725"/>
            <a:ext cx="3566808" cy="5350200"/>
          </a:xfrm>
          <a:prstGeom prst="rect">
            <a:avLst/>
          </a:prstGeom>
          <a:noFill/>
          <a:ln>
            <a:noFill/>
          </a:ln>
        </p:spPr>
      </p:pic>
      <p:sp>
        <p:nvSpPr>
          <p:cNvPr id="490" name="Google Shape;490;p83"/>
          <p:cNvSpPr/>
          <p:nvPr/>
        </p:nvSpPr>
        <p:spPr>
          <a:xfrm>
            <a:off x="3039300" y="4236450"/>
            <a:ext cx="4782600" cy="2877600"/>
          </a:xfrm>
          <a:prstGeom prst="wedgeRectCallout">
            <a:avLst>
              <a:gd fmla="val 19647" name="adj1"/>
              <a:gd fmla="val -50358" name="adj2"/>
            </a:avLst>
          </a:prstGeom>
          <a:solidFill>
            <a:srgbClr val="02B1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1" name="Google Shape;491;p83"/>
          <p:cNvSpPr txBox="1"/>
          <p:nvPr/>
        </p:nvSpPr>
        <p:spPr>
          <a:xfrm>
            <a:off x="3164675" y="4162275"/>
            <a:ext cx="4782600" cy="238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sz="3800">
                <a:solidFill>
                  <a:schemeClr val="lt1"/>
                </a:solidFill>
                <a:latin typeface="Calibri"/>
                <a:ea typeface="Calibri"/>
                <a:cs typeface="Calibri"/>
                <a:sym typeface="Calibri"/>
              </a:rPr>
              <a:t>Half </a:t>
            </a:r>
            <a:r>
              <a:rPr lang="en-US" sz="2000">
                <a:solidFill>
                  <a:schemeClr val="lt1"/>
                </a:solidFill>
                <a:latin typeface="Calibri"/>
                <a:ea typeface="Calibri"/>
                <a:cs typeface="Calibri"/>
                <a:sym typeface="Calibri"/>
              </a:rPr>
              <a:t>of boys and </a:t>
            </a:r>
            <a:r>
              <a:rPr b="1" lang="en-US" sz="3800">
                <a:solidFill>
                  <a:schemeClr val="lt1"/>
                </a:solidFill>
                <a:latin typeface="Calibri"/>
                <a:ea typeface="Calibri"/>
                <a:cs typeface="Calibri"/>
                <a:sym typeface="Calibri"/>
              </a:rPr>
              <a:t>one third</a:t>
            </a:r>
            <a:r>
              <a:rPr lang="en-US" sz="2000">
                <a:solidFill>
                  <a:schemeClr val="lt1"/>
                </a:solidFill>
                <a:latin typeface="Calibri"/>
                <a:ea typeface="Calibri"/>
                <a:cs typeface="Calibri"/>
                <a:sym typeface="Calibri"/>
              </a:rPr>
              <a:t> of girls have unequal beliefs in the traits boys and g</a:t>
            </a:r>
            <a:r>
              <a:rPr lang="en-US" sz="2000">
                <a:solidFill>
                  <a:schemeClr val="lt1"/>
                </a:solidFill>
                <a:latin typeface="Calibri"/>
                <a:ea typeface="Calibri"/>
                <a:cs typeface="Calibri"/>
                <a:sym typeface="Calibri"/>
              </a:rPr>
              <a:t>irls should have.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rPr b="1" lang="en-US" sz="3800">
                <a:solidFill>
                  <a:schemeClr val="lt1"/>
                </a:solidFill>
                <a:latin typeface="Calibri"/>
                <a:ea typeface="Calibri"/>
                <a:cs typeface="Calibri"/>
                <a:sym typeface="Calibri"/>
              </a:rPr>
              <a:t>One third </a:t>
            </a:r>
            <a:r>
              <a:rPr lang="en-US" sz="2000">
                <a:solidFill>
                  <a:schemeClr val="lt1"/>
                </a:solidFill>
                <a:latin typeface="Calibri"/>
                <a:ea typeface="Calibri"/>
                <a:cs typeface="Calibri"/>
                <a:sym typeface="Calibri"/>
              </a:rPr>
              <a:t>of all adolescents believe in stereotypical roles for girls and boys in their household and communities.</a:t>
            </a:r>
            <a:endParaRPr sz="20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84"/>
          <p:cNvSpPr/>
          <p:nvPr/>
        </p:nvSpPr>
        <p:spPr>
          <a:xfrm>
            <a:off x="0" y="0"/>
            <a:ext cx="10692000" cy="7560000"/>
          </a:xfrm>
          <a:prstGeom prst="rect">
            <a:avLst/>
          </a:prstGeom>
          <a:solidFill>
            <a:srgbClr val="093C5E"/>
          </a:solidFill>
          <a:ln>
            <a:noFill/>
          </a:ln>
        </p:spPr>
        <p:txBody>
          <a:bodyPr anchorCtr="0" anchor="ctr" bIns="52425" lIns="104875" spcFirstLastPara="1" rIns="104875" wrap="square" tIns="52425">
            <a:noAutofit/>
          </a:bodyPr>
          <a:lstStyle/>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Century Gothic"/>
              <a:ea typeface="Century Gothic"/>
              <a:cs typeface="Century Gothic"/>
              <a:sym typeface="Century Gothic"/>
            </a:endParaRPr>
          </a:p>
        </p:txBody>
      </p:sp>
      <p:pic>
        <p:nvPicPr>
          <p:cNvPr id="497" name="Google Shape;497;p84"/>
          <p:cNvPicPr preferRelativeResize="0"/>
          <p:nvPr/>
        </p:nvPicPr>
        <p:blipFill>
          <a:blip r:embed="rId3">
            <a:alphaModFix/>
          </a:blip>
          <a:stretch>
            <a:fillRect/>
          </a:stretch>
        </p:blipFill>
        <p:spPr>
          <a:xfrm flipH="1">
            <a:off x="571500" y="2260675"/>
            <a:ext cx="6796099" cy="4536249"/>
          </a:xfrm>
          <a:prstGeom prst="rect">
            <a:avLst/>
          </a:prstGeom>
          <a:noFill/>
          <a:ln>
            <a:noFill/>
          </a:ln>
        </p:spPr>
      </p:pic>
      <p:sp>
        <p:nvSpPr>
          <p:cNvPr id="498" name="Google Shape;498;p84"/>
          <p:cNvSpPr txBox="1"/>
          <p:nvPr/>
        </p:nvSpPr>
        <p:spPr>
          <a:xfrm>
            <a:off x="681908" y="733239"/>
            <a:ext cx="9328200" cy="848400"/>
          </a:xfrm>
          <a:prstGeom prst="rect">
            <a:avLst/>
          </a:prstGeom>
          <a:noFill/>
          <a:ln>
            <a:noFill/>
          </a:ln>
        </p:spPr>
        <p:txBody>
          <a:bodyPr anchorCtr="0" anchor="t" bIns="52425" lIns="104875" spcFirstLastPara="1" rIns="104875" wrap="square" tIns="52425">
            <a:noAutofit/>
          </a:bodyPr>
          <a:lstStyle/>
          <a:p>
            <a:pPr indent="0" lvl="0" marL="0" marR="0" rtl="0" algn="l">
              <a:lnSpc>
                <a:spcPct val="100000"/>
              </a:lnSpc>
              <a:spcBef>
                <a:spcPts val="0"/>
              </a:spcBef>
              <a:spcAft>
                <a:spcPts val="0"/>
              </a:spcAft>
              <a:buClr>
                <a:srgbClr val="000000"/>
              </a:buClr>
              <a:buSzPts val="5000"/>
              <a:buFont typeface="Arial"/>
              <a:buNone/>
            </a:pPr>
            <a:r>
              <a:rPr b="1" i="1" lang="en-US" sz="2800">
                <a:solidFill>
                  <a:srgbClr val="02B1E0"/>
                </a:solidFill>
                <a:latin typeface="Calibri"/>
                <a:ea typeface="Calibri"/>
                <a:cs typeface="Calibri"/>
                <a:sym typeface="Calibri"/>
              </a:rPr>
              <a:t>FACT</a:t>
            </a:r>
            <a:endParaRPr b="1" i="1" sz="2800">
              <a:solidFill>
                <a:srgbClr val="02B1E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5000"/>
              <a:buFont typeface="Arial"/>
              <a:buNone/>
            </a:pPr>
            <a:r>
              <a:t/>
            </a:r>
            <a:endParaRPr b="1" sz="2600">
              <a:solidFill>
                <a:schemeClr val="lt1"/>
              </a:solidFill>
            </a:endParaRPr>
          </a:p>
          <a:p>
            <a:pPr indent="0" lvl="0" marL="0" rtl="0" algn="l">
              <a:lnSpc>
                <a:spcPct val="115000"/>
              </a:lnSpc>
              <a:spcBef>
                <a:spcPts val="0"/>
              </a:spcBef>
              <a:spcAft>
                <a:spcPts val="0"/>
              </a:spcAft>
              <a:buClr>
                <a:schemeClr val="dk1"/>
              </a:buClr>
              <a:buSzPts val="1100"/>
              <a:buFont typeface="Arial"/>
              <a:buNone/>
            </a:pPr>
            <a:r>
              <a:rPr b="1" lang="en-US" sz="2600">
                <a:solidFill>
                  <a:schemeClr val="lt1"/>
                </a:solidFill>
                <a:latin typeface="Calibri"/>
                <a:ea typeface="Calibri"/>
                <a:cs typeface="Calibri"/>
                <a:sym typeface="Calibri"/>
              </a:rPr>
              <a:t>Both boys and girls think about or engage in self-harm.</a:t>
            </a:r>
            <a:r>
              <a:rPr b="1" lang="en-US" sz="2600">
                <a:solidFill>
                  <a:schemeClr val="lt1"/>
                </a:solidFill>
                <a:latin typeface="Calibri"/>
                <a:ea typeface="Calibri"/>
                <a:cs typeface="Calibri"/>
                <a:sym typeface="Calibri"/>
              </a:rPr>
              <a:t> </a:t>
            </a:r>
            <a:endParaRPr b="1" sz="2600">
              <a:solidFill>
                <a:schemeClr val="lt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2600">
              <a:solidFill>
                <a:schemeClr val="lt1"/>
              </a:solidFill>
            </a:endParaRPr>
          </a:p>
          <a:p>
            <a:pPr indent="0" lvl="0" marL="0" marR="0" rtl="0" algn="l">
              <a:lnSpc>
                <a:spcPct val="100000"/>
              </a:lnSpc>
              <a:spcBef>
                <a:spcPts val="0"/>
              </a:spcBef>
              <a:spcAft>
                <a:spcPts val="0"/>
              </a:spcAft>
              <a:buClr>
                <a:srgbClr val="000000"/>
              </a:buClr>
              <a:buSzPts val="5000"/>
              <a:buFont typeface="Arial"/>
              <a:buNone/>
            </a:pPr>
            <a:r>
              <a:t/>
            </a:r>
            <a:endParaRPr b="1" sz="2600">
              <a:solidFill>
                <a:schemeClr val="lt1"/>
              </a:solidFill>
            </a:endParaRPr>
          </a:p>
          <a:p>
            <a:pPr indent="0" lvl="0" marL="0" marR="0" rtl="0" algn="l">
              <a:lnSpc>
                <a:spcPct val="100000"/>
              </a:lnSpc>
              <a:spcBef>
                <a:spcPts val="0"/>
              </a:spcBef>
              <a:spcAft>
                <a:spcPts val="0"/>
              </a:spcAft>
              <a:buClr>
                <a:srgbClr val="000000"/>
              </a:buClr>
              <a:buSzPts val="5000"/>
              <a:buFont typeface="Arial"/>
              <a:buNone/>
            </a:pPr>
            <a:r>
              <a:t/>
            </a:r>
            <a:endParaRPr b="1" sz="2800">
              <a:solidFill>
                <a:schemeClr val="lt1"/>
              </a:solidFill>
            </a:endParaRPr>
          </a:p>
        </p:txBody>
      </p:sp>
      <p:sp>
        <p:nvSpPr>
          <p:cNvPr id="499" name="Google Shape;499;p84"/>
          <p:cNvSpPr/>
          <p:nvPr/>
        </p:nvSpPr>
        <p:spPr>
          <a:xfrm>
            <a:off x="4594075" y="2451175"/>
            <a:ext cx="3146700" cy="1703100"/>
          </a:xfrm>
          <a:prstGeom prst="wedgeRectCallout">
            <a:avLst>
              <a:gd fmla="val -36576" name="adj1"/>
              <a:gd fmla="val 90619" name="adj2"/>
            </a:avLst>
          </a:prstGeom>
          <a:solidFill>
            <a:srgbClr val="02B1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0" name="Google Shape;500;p84"/>
          <p:cNvSpPr txBox="1"/>
          <p:nvPr/>
        </p:nvSpPr>
        <p:spPr>
          <a:xfrm>
            <a:off x="4647050" y="2439125"/>
            <a:ext cx="3146700" cy="170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sz="2000">
                <a:solidFill>
                  <a:schemeClr val="lt1"/>
                </a:solidFill>
                <a:latin typeface="Calibri"/>
                <a:ea typeface="Calibri"/>
                <a:cs typeface="Calibri"/>
                <a:sym typeface="Calibri"/>
              </a:rPr>
              <a:t>T</a:t>
            </a:r>
            <a:r>
              <a:rPr lang="en-US" sz="2000">
                <a:solidFill>
                  <a:schemeClr val="lt1"/>
                </a:solidFill>
                <a:latin typeface="Calibri"/>
                <a:ea typeface="Calibri"/>
                <a:cs typeface="Calibri"/>
                <a:sym typeface="Calibri"/>
              </a:rPr>
              <a:t>he proportion of boys that think about hurting themselves is </a:t>
            </a:r>
            <a:endParaRPr sz="2000">
              <a:solidFill>
                <a:schemeClr val="lt1"/>
              </a:solidFill>
              <a:latin typeface="Calibri"/>
              <a:ea typeface="Calibri"/>
              <a:cs typeface="Calibri"/>
              <a:sym typeface="Calibri"/>
            </a:endParaRPr>
          </a:p>
          <a:p>
            <a:pPr indent="0" lvl="0" marL="0" rtl="0" algn="l">
              <a:lnSpc>
                <a:spcPct val="100000"/>
              </a:lnSpc>
              <a:spcBef>
                <a:spcPts val="0"/>
              </a:spcBef>
              <a:spcAft>
                <a:spcPts val="0"/>
              </a:spcAft>
              <a:buNone/>
            </a:pPr>
            <a:r>
              <a:rPr b="1" lang="en-US" sz="3800">
                <a:solidFill>
                  <a:schemeClr val="lt1"/>
                </a:solidFill>
                <a:latin typeface="Calibri"/>
                <a:ea typeface="Calibri"/>
                <a:cs typeface="Calibri"/>
                <a:sym typeface="Calibri"/>
              </a:rPr>
              <a:t>2x </a:t>
            </a:r>
            <a:r>
              <a:rPr lang="en-US" sz="2000">
                <a:solidFill>
                  <a:schemeClr val="lt1"/>
                </a:solidFill>
                <a:latin typeface="Calibri"/>
                <a:ea typeface="Calibri"/>
                <a:cs typeface="Calibri"/>
                <a:sym typeface="Calibri"/>
              </a:rPr>
              <a:t>that of girls.</a:t>
            </a:r>
            <a:endParaRPr sz="19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85"/>
          <p:cNvSpPr txBox="1"/>
          <p:nvPr>
            <p:ph idx="12" type="sldNum"/>
          </p:nvPr>
        </p:nvSpPr>
        <p:spPr>
          <a:xfrm>
            <a:off x="9906772" y="6854072"/>
            <a:ext cx="641700" cy="578400"/>
          </a:xfrm>
          <a:prstGeom prst="rect">
            <a:avLst/>
          </a:prstGeom>
        </p:spPr>
        <p:txBody>
          <a:bodyPr anchorCtr="0" anchor="ctr" bIns="116075" lIns="116075" spcFirstLastPara="1" rIns="116075" wrap="square" tIns="116075">
            <a:normAutofit/>
          </a:bodyPr>
          <a:lstStyle/>
          <a:p>
            <a:pPr indent="0" lvl="0" marL="0" rtl="0" algn="r">
              <a:spcBef>
                <a:spcPts val="0"/>
              </a:spcBef>
              <a:spcAft>
                <a:spcPts val="0"/>
              </a:spcAft>
              <a:buNone/>
            </a:pPr>
            <a:fld id="{00000000-1234-1234-1234-123412341234}" type="slidenum">
              <a:rPr lang="en-US"/>
              <a:t>‹#›</a:t>
            </a:fld>
            <a:endParaRPr/>
          </a:p>
        </p:txBody>
      </p:sp>
      <p:sp>
        <p:nvSpPr>
          <p:cNvPr id="507" name="Google Shape;507;p85"/>
          <p:cNvSpPr txBox="1"/>
          <p:nvPr/>
        </p:nvSpPr>
        <p:spPr>
          <a:xfrm>
            <a:off x="1554150" y="2260675"/>
            <a:ext cx="7583700" cy="122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2000"/>
              </a:spcAft>
              <a:buClr>
                <a:srgbClr val="000000"/>
              </a:buClr>
              <a:buSzPts val="1300"/>
              <a:buFont typeface="Arial"/>
              <a:buNone/>
            </a:pPr>
            <a:r>
              <a:rPr lang="en-US" sz="3800">
                <a:solidFill>
                  <a:srgbClr val="00A7E1"/>
                </a:solidFill>
                <a:latin typeface="Calibri"/>
                <a:ea typeface="Calibri"/>
                <a:cs typeface="Calibri"/>
                <a:sym typeface="Calibri"/>
              </a:rPr>
              <a:t>[OPTIONAL: TRANSITION SLIDE]</a:t>
            </a:r>
            <a:endParaRPr i="0" sz="3800" u="none" cap="none" strike="noStrik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7E1"/>
        </a:solidFill>
      </p:bgPr>
    </p:bg>
    <p:spTree>
      <p:nvGrpSpPr>
        <p:cNvPr id="301" name="Shape 301"/>
        <p:cNvGrpSpPr/>
        <p:nvPr/>
      </p:nvGrpSpPr>
      <p:grpSpPr>
        <a:xfrm>
          <a:off x="0" y="0"/>
          <a:ext cx="0" cy="0"/>
          <a:chOff x="0" y="0"/>
          <a:chExt cx="0" cy="0"/>
        </a:xfrm>
      </p:grpSpPr>
      <p:sp>
        <p:nvSpPr>
          <p:cNvPr id="302" name="Google Shape;302;p59"/>
          <p:cNvSpPr txBox="1"/>
          <p:nvPr/>
        </p:nvSpPr>
        <p:spPr>
          <a:xfrm>
            <a:off x="1658700" y="2888500"/>
            <a:ext cx="7374600" cy="433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300"/>
              <a:buFont typeface="Arial"/>
              <a:buNone/>
            </a:pPr>
            <a:r>
              <a:rPr lang="en-US" sz="4500">
                <a:solidFill>
                  <a:srgbClr val="FFFFFF"/>
                </a:solidFill>
                <a:latin typeface="Calibri"/>
                <a:ea typeface="Calibri"/>
                <a:cs typeface="Calibri"/>
                <a:sym typeface="Calibri"/>
              </a:rPr>
              <a:t>Let’s get on the same page… </a:t>
            </a:r>
            <a:endParaRPr i="0" sz="4500" u="none" cap="none" strike="noStrike">
              <a:solidFill>
                <a:srgbClr val="FFFFFF"/>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512" name="Shape 512"/>
        <p:cNvGrpSpPr/>
        <p:nvPr/>
      </p:nvGrpSpPr>
      <p:grpSpPr>
        <a:xfrm>
          <a:off x="0" y="0"/>
          <a:ext cx="0" cy="0"/>
          <a:chOff x="0" y="0"/>
          <a:chExt cx="0" cy="0"/>
        </a:xfrm>
      </p:grpSpPr>
      <p:sp>
        <p:nvSpPr>
          <p:cNvPr id="513" name="Google Shape;513;p86"/>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514" name="Google Shape;514;p86"/>
          <p:cNvSpPr txBox="1"/>
          <p:nvPr>
            <p:ph type="ctrTitle"/>
          </p:nvPr>
        </p:nvSpPr>
        <p:spPr>
          <a:xfrm>
            <a:off x="1825175" y="1632100"/>
            <a:ext cx="6453000" cy="3758100"/>
          </a:xfrm>
          <a:prstGeom prst="rect">
            <a:avLst/>
          </a:prstGeom>
        </p:spPr>
        <p:txBody>
          <a:bodyPr anchorCtr="0" anchor="t" bIns="49675" lIns="99375" spcFirstLastPara="1" rIns="99375" wrap="square" tIns="49675">
            <a:noAutofit/>
          </a:bodyPr>
          <a:lstStyle/>
          <a:p>
            <a:pPr indent="0" lvl="0" marL="0" rtl="0" algn="l">
              <a:spcBef>
                <a:spcPts val="0"/>
              </a:spcBef>
              <a:spcAft>
                <a:spcPts val="0"/>
              </a:spcAft>
              <a:buNone/>
            </a:pPr>
            <a:r>
              <a:rPr lang="en-US">
                <a:solidFill>
                  <a:schemeClr val="lt1"/>
                </a:solidFill>
                <a:latin typeface="Calibri"/>
                <a:ea typeface="Calibri"/>
                <a:cs typeface="Calibri"/>
                <a:sym typeface="Calibri"/>
              </a:rPr>
              <a:t>“Advancing gender equity for VYAs </a:t>
            </a:r>
            <a:r>
              <a:rPr b="1" lang="en-US" sz="4800">
                <a:solidFill>
                  <a:schemeClr val="lt1"/>
                </a:solidFill>
                <a:latin typeface="Calibri"/>
                <a:ea typeface="Calibri"/>
                <a:cs typeface="Calibri"/>
                <a:sym typeface="Calibri"/>
              </a:rPr>
              <a:t>requires a holistic approach to policies and programs</a:t>
            </a:r>
            <a:r>
              <a:rPr lang="en-US">
                <a:solidFill>
                  <a:schemeClr val="lt1"/>
                </a:solidFill>
                <a:latin typeface="Calibri"/>
                <a:ea typeface="Calibri"/>
                <a:cs typeface="Calibri"/>
                <a:sym typeface="Calibri"/>
              </a:rPr>
              <a:t> that addresses contextual factors, including community- and structural-level factors that affect health.”</a:t>
            </a:r>
            <a:endParaRPr>
              <a:solidFill>
                <a:schemeClr val="lt1"/>
              </a:solidFill>
              <a:latin typeface="Calibri"/>
              <a:ea typeface="Calibri"/>
              <a:cs typeface="Calibri"/>
              <a:sym typeface="Calibri"/>
            </a:endParaRPr>
          </a:p>
          <a:p>
            <a:pPr indent="0" lvl="0" marL="0" rtl="0" algn="l">
              <a:spcBef>
                <a:spcPts val="0"/>
              </a:spcBef>
              <a:spcAft>
                <a:spcPts val="0"/>
              </a:spcAft>
              <a:buNone/>
            </a:pPr>
            <a:r>
              <a:rPr lang="en-US" sz="1200" u="sng">
                <a:solidFill>
                  <a:schemeClr val="lt1"/>
                </a:solidFill>
                <a:latin typeface="Calibri"/>
                <a:ea typeface="Calibri"/>
                <a:cs typeface="Calibri"/>
                <a:sym typeface="Calibri"/>
                <a:hlinkClick r:id="rId3">
                  <a:extLst>
                    <a:ext uri="{A12FA001-AC4F-418D-AE19-62706E023703}">
                      <ahyp:hlinkClr val="tx"/>
                    </a:ext>
                  </a:extLst>
                </a:hlinkClick>
              </a:rPr>
              <a:t>Creating a gender-equitable environment for very young adolescent</a:t>
            </a:r>
            <a:r>
              <a:rPr lang="en-US" sz="1200">
                <a:solidFill>
                  <a:schemeClr val="lt1"/>
                </a:solidFill>
                <a:latin typeface="Calibri"/>
                <a:ea typeface="Calibri"/>
                <a:cs typeface="Calibri"/>
                <a:sym typeface="Calibri"/>
              </a:rPr>
              <a:t>s, p6</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519" name="Shape 519"/>
        <p:cNvGrpSpPr/>
        <p:nvPr/>
      </p:nvGrpSpPr>
      <p:grpSpPr>
        <a:xfrm>
          <a:off x="0" y="0"/>
          <a:ext cx="0" cy="0"/>
          <a:chOff x="0" y="0"/>
          <a:chExt cx="0" cy="0"/>
        </a:xfrm>
      </p:grpSpPr>
      <p:sp>
        <p:nvSpPr>
          <p:cNvPr id="520" name="Google Shape;520;p87"/>
          <p:cNvSpPr txBox="1"/>
          <p:nvPr>
            <p:ph type="ctrTitle"/>
          </p:nvPr>
        </p:nvSpPr>
        <p:spPr>
          <a:xfrm>
            <a:off x="1825175" y="1632100"/>
            <a:ext cx="6453000" cy="3758100"/>
          </a:xfrm>
          <a:prstGeom prst="rect">
            <a:avLst/>
          </a:prstGeom>
        </p:spPr>
        <p:txBody>
          <a:bodyPr anchorCtr="0" anchor="t" bIns="49675" lIns="99375" spcFirstLastPara="1" rIns="99375" wrap="square" tIns="49675">
            <a:noAutofit/>
          </a:bodyPr>
          <a:lstStyle/>
          <a:p>
            <a:pPr indent="0" lvl="0" marL="0" rtl="0" algn="l">
              <a:spcBef>
                <a:spcPts val="0"/>
              </a:spcBef>
              <a:spcAft>
                <a:spcPts val="0"/>
              </a:spcAft>
              <a:buNone/>
            </a:pPr>
            <a:r>
              <a:rPr lang="en-US">
                <a:solidFill>
                  <a:schemeClr val="lt1"/>
                </a:solidFill>
                <a:latin typeface="Calibri"/>
                <a:ea typeface="Calibri"/>
                <a:cs typeface="Calibri"/>
                <a:sym typeface="Calibri"/>
              </a:rPr>
              <a:t>Creating </a:t>
            </a:r>
            <a:r>
              <a:rPr b="1" lang="en-US" sz="4800">
                <a:solidFill>
                  <a:schemeClr val="lt1"/>
                </a:solidFill>
                <a:latin typeface="Calibri"/>
                <a:ea typeface="Calibri"/>
                <a:cs typeface="Calibri"/>
                <a:sym typeface="Calibri"/>
              </a:rPr>
              <a:t>environments where young people are unconstrained by harmful gender norm</a:t>
            </a:r>
            <a:r>
              <a:rPr b="1" lang="en-US">
                <a:solidFill>
                  <a:schemeClr val="lt1"/>
                </a:solidFill>
                <a:latin typeface="Calibri"/>
                <a:ea typeface="Calibri"/>
                <a:cs typeface="Calibri"/>
                <a:sym typeface="Calibri"/>
              </a:rPr>
              <a:t>s</a:t>
            </a:r>
            <a:r>
              <a:rPr lang="en-US">
                <a:solidFill>
                  <a:schemeClr val="lt1"/>
                </a:solidFill>
                <a:latin typeface="Calibri"/>
                <a:ea typeface="Calibri"/>
                <a:cs typeface="Calibri"/>
                <a:sym typeface="Calibri"/>
              </a:rPr>
              <a:t> can help improve health and well-being of young people. </a:t>
            </a:r>
            <a:endParaRPr>
              <a:solidFill>
                <a:schemeClr val="lt1"/>
              </a:solidFill>
              <a:latin typeface="Calibri"/>
              <a:ea typeface="Calibri"/>
              <a:cs typeface="Calibri"/>
              <a:sym typeface="Calibri"/>
            </a:endParaRPr>
          </a:p>
        </p:txBody>
      </p:sp>
      <p:sp>
        <p:nvSpPr>
          <p:cNvPr id="521" name="Google Shape;521;p87"/>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8E0"/>
        </a:solidFill>
      </p:bgPr>
    </p:bg>
    <p:spTree>
      <p:nvGrpSpPr>
        <p:cNvPr id="526" name="Shape 526"/>
        <p:cNvGrpSpPr/>
        <p:nvPr/>
      </p:nvGrpSpPr>
      <p:grpSpPr>
        <a:xfrm>
          <a:off x="0" y="0"/>
          <a:ext cx="0" cy="0"/>
          <a:chOff x="0" y="0"/>
          <a:chExt cx="0" cy="0"/>
        </a:xfrm>
      </p:grpSpPr>
      <p:sp>
        <p:nvSpPr>
          <p:cNvPr id="527" name="Google Shape;527;p88"/>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528" name="Google Shape;528;p88"/>
          <p:cNvSpPr txBox="1"/>
          <p:nvPr/>
        </p:nvSpPr>
        <p:spPr>
          <a:xfrm>
            <a:off x="957475" y="2888500"/>
            <a:ext cx="8756700" cy="433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300"/>
              <a:buFont typeface="Arial"/>
              <a:buNone/>
            </a:pPr>
            <a:r>
              <a:rPr lang="en-US" sz="7200">
                <a:solidFill>
                  <a:srgbClr val="FFFFFF"/>
                </a:solidFill>
                <a:latin typeface="Calibri"/>
                <a:ea typeface="Calibri"/>
                <a:cs typeface="Calibri"/>
                <a:sym typeface="Calibri"/>
              </a:rPr>
              <a:t>How?</a:t>
            </a:r>
            <a:endParaRPr b="1" i="0" sz="7200" u="none" cap="none" strike="noStrike">
              <a:solidFill>
                <a:srgbClr val="FFFFFF"/>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89"/>
          <p:cNvSpPr/>
          <p:nvPr/>
        </p:nvSpPr>
        <p:spPr>
          <a:xfrm>
            <a:off x="682081" y="1268673"/>
            <a:ext cx="9326700" cy="793800"/>
          </a:xfrm>
          <a:prstGeom prst="rect">
            <a:avLst/>
          </a:prstGeom>
          <a:solidFill>
            <a:srgbClr val="CEDE5C">
              <a:alpha val="30000"/>
            </a:srgbClr>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sz="1000">
              <a:solidFill>
                <a:schemeClr val="dk2"/>
              </a:solidFill>
            </a:endParaRPr>
          </a:p>
        </p:txBody>
      </p:sp>
      <p:sp>
        <p:nvSpPr>
          <p:cNvPr id="535" name="Google Shape;535;p89"/>
          <p:cNvSpPr/>
          <p:nvPr/>
        </p:nvSpPr>
        <p:spPr>
          <a:xfrm>
            <a:off x="682081" y="4705410"/>
            <a:ext cx="9326700" cy="2076900"/>
          </a:xfrm>
          <a:prstGeom prst="rect">
            <a:avLst/>
          </a:prstGeom>
          <a:solidFill>
            <a:srgbClr val="00A7E1">
              <a:alpha val="35000"/>
            </a:srgbClr>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sp>
        <p:nvSpPr>
          <p:cNvPr id="536" name="Google Shape;536;p89"/>
          <p:cNvSpPr/>
          <p:nvPr/>
        </p:nvSpPr>
        <p:spPr>
          <a:xfrm>
            <a:off x="968217" y="1384352"/>
            <a:ext cx="1907400" cy="5760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1600">
                <a:solidFill>
                  <a:srgbClr val="8DC928"/>
                </a:solidFill>
                <a:latin typeface="Calibri"/>
                <a:ea typeface="Calibri"/>
                <a:cs typeface="Calibri"/>
                <a:sym typeface="Calibri"/>
              </a:rPr>
              <a:t>By addressing gender norms,</a:t>
            </a:r>
            <a:endParaRPr b="1" sz="1600">
              <a:solidFill>
                <a:srgbClr val="8DC928"/>
              </a:solidFill>
              <a:latin typeface="Calibri"/>
              <a:ea typeface="Calibri"/>
              <a:cs typeface="Calibri"/>
              <a:sym typeface="Calibri"/>
            </a:endParaRPr>
          </a:p>
        </p:txBody>
      </p:sp>
      <p:sp>
        <p:nvSpPr>
          <p:cNvPr id="537" name="Google Shape;537;p89"/>
          <p:cNvSpPr/>
          <p:nvPr/>
        </p:nvSpPr>
        <p:spPr>
          <a:xfrm>
            <a:off x="968217" y="5236047"/>
            <a:ext cx="2323500" cy="9219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1600">
                <a:solidFill>
                  <a:srgbClr val="00A7E1"/>
                </a:solidFill>
                <a:latin typeface="Calibri"/>
                <a:ea typeface="Calibri"/>
                <a:cs typeface="Calibri"/>
                <a:sym typeface="Calibri"/>
              </a:rPr>
              <a:t>we create a more supportive environment for boys and girls that </a:t>
            </a:r>
            <a:r>
              <a:rPr b="1" lang="en-US" sz="1600">
                <a:solidFill>
                  <a:srgbClr val="00A7E1"/>
                </a:solidFill>
                <a:latin typeface="Calibri"/>
                <a:ea typeface="Calibri"/>
                <a:cs typeface="Calibri"/>
                <a:sym typeface="Calibri"/>
              </a:rPr>
              <a:t>helps improve their health and wellbeing</a:t>
            </a:r>
            <a:r>
              <a:rPr b="1" lang="en-US" sz="1600">
                <a:solidFill>
                  <a:srgbClr val="00A7E1"/>
                </a:solidFill>
                <a:latin typeface="Calibri"/>
                <a:ea typeface="Calibri"/>
                <a:cs typeface="Calibri"/>
                <a:sym typeface="Calibri"/>
              </a:rPr>
              <a:t>.</a:t>
            </a:r>
            <a:endParaRPr b="1" sz="1600">
              <a:solidFill>
                <a:srgbClr val="00A7E1"/>
              </a:solidFill>
              <a:latin typeface="Calibri"/>
              <a:ea typeface="Calibri"/>
              <a:cs typeface="Calibri"/>
              <a:sym typeface="Calibri"/>
            </a:endParaRPr>
          </a:p>
        </p:txBody>
      </p:sp>
      <p:sp>
        <p:nvSpPr>
          <p:cNvPr id="538" name="Google Shape;538;p89"/>
          <p:cNvSpPr/>
          <p:nvPr/>
        </p:nvSpPr>
        <p:spPr>
          <a:xfrm>
            <a:off x="7031178" y="6064873"/>
            <a:ext cx="2456700" cy="633900"/>
          </a:xfrm>
          <a:prstGeom prst="rect">
            <a:avLst/>
          </a:prstGeom>
          <a:solidFill>
            <a:srgbClr val="F1F3F4">
              <a:alpha val="83330"/>
            </a:srgbClr>
          </a:solidFill>
          <a:ln cap="flat" cmpd="sng" w="28575">
            <a:solidFill>
              <a:schemeClr val="dk2"/>
            </a:solidFill>
            <a:prstDash val="solid"/>
            <a:round/>
            <a:headEnd len="sm" w="sm" type="none"/>
            <a:tailEnd len="sm" w="sm" type="none"/>
          </a:ln>
        </p:spPr>
        <p:txBody>
          <a:bodyPr anchorCtr="0" anchor="ctr" bIns="91500" lIns="91500" spcFirstLastPara="1" rIns="91500" wrap="square" tIns="91500">
            <a:noAutofit/>
          </a:bodyPr>
          <a:lstStyle/>
          <a:p>
            <a:pPr indent="0" lvl="0" marL="0" rtl="0" algn="ctr">
              <a:spcBef>
                <a:spcPts val="0"/>
              </a:spcBef>
              <a:spcAft>
                <a:spcPts val="0"/>
              </a:spcAft>
              <a:buNone/>
            </a:pPr>
            <a:r>
              <a:rPr b="1" lang="en-US" sz="1000">
                <a:solidFill>
                  <a:schemeClr val="dk2"/>
                </a:solidFill>
                <a:latin typeface="Calibri"/>
                <a:ea typeface="Calibri"/>
                <a:cs typeface="Calibri"/>
                <a:sym typeface="Calibri"/>
              </a:rPr>
              <a:t>Improved mental health</a:t>
            </a:r>
            <a:endParaRPr b="1" sz="1000">
              <a:solidFill>
                <a:schemeClr val="dk2"/>
              </a:solidFill>
              <a:latin typeface="Calibri"/>
              <a:ea typeface="Calibri"/>
              <a:cs typeface="Calibri"/>
              <a:sym typeface="Calibri"/>
            </a:endParaRPr>
          </a:p>
        </p:txBody>
      </p:sp>
      <p:sp>
        <p:nvSpPr>
          <p:cNvPr id="539" name="Google Shape;539;p89"/>
          <p:cNvSpPr/>
          <p:nvPr/>
        </p:nvSpPr>
        <p:spPr>
          <a:xfrm>
            <a:off x="4508435" y="6064873"/>
            <a:ext cx="2420700" cy="633900"/>
          </a:xfrm>
          <a:prstGeom prst="rect">
            <a:avLst/>
          </a:prstGeom>
          <a:solidFill>
            <a:srgbClr val="F1F3F4">
              <a:alpha val="83330"/>
            </a:srgbClr>
          </a:solidFill>
          <a:ln cap="flat" cmpd="sng" w="28575">
            <a:solidFill>
              <a:schemeClr val="dk2"/>
            </a:solidFill>
            <a:prstDash val="solid"/>
            <a:round/>
            <a:headEnd len="sm" w="sm" type="none"/>
            <a:tailEnd len="sm" w="sm" type="none"/>
          </a:ln>
        </p:spPr>
        <p:txBody>
          <a:bodyPr anchorCtr="0" anchor="ctr" bIns="91500" lIns="91500" spcFirstLastPara="1" rIns="91500" wrap="square" tIns="91500">
            <a:noAutofit/>
          </a:bodyPr>
          <a:lstStyle/>
          <a:p>
            <a:pPr indent="0" lvl="0" marL="0" rtl="0" algn="ctr">
              <a:spcBef>
                <a:spcPts val="0"/>
              </a:spcBef>
              <a:spcAft>
                <a:spcPts val="0"/>
              </a:spcAft>
              <a:buNone/>
            </a:pPr>
            <a:r>
              <a:rPr b="1" lang="en-US" sz="1000">
                <a:solidFill>
                  <a:schemeClr val="dk2"/>
                </a:solidFill>
                <a:latin typeface="Calibri"/>
                <a:ea typeface="Calibri"/>
                <a:cs typeface="Calibri"/>
                <a:sym typeface="Calibri"/>
              </a:rPr>
              <a:t>Reduced rates of gender-based bullying</a:t>
            </a:r>
            <a:endParaRPr sz="1000">
              <a:solidFill>
                <a:schemeClr val="dk2"/>
              </a:solidFill>
              <a:latin typeface="Calibri"/>
              <a:ea typeface="Calibri"/>
              <a:cs typeface="Calibri"/>
              <a:sym typeface="Calibri"/>
            </a:endParaRPr>
          </a:p>
        </p:txBody>
      </p:sp>
      <p:sp>
        <p:nvSpPr>
          <p:cNvPr id="540" name="Google Shape;540;p89"/>
          <p:cNvSpPr/>
          <p:nvPr/>
        </p:nvSpPr>
        <p:spPr>
          <a:xfrm>
            <a:off x="682081" y="3902092"/>
            <a:ext cx="9326700" cy="712500"/>
          </a:xfrm>
          <a:prstGeom prst="rect">
            <a:avLst/>
          </a:prstGeom>
          <a:solidFill>
            <a:srgbClr val="40BEAF">
              <a:alpha val="41510"/>
            </a:srgbClr>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sp>
        <p:nvSpPr>
          <p:cNvPr id="541" name="Google Shape;541;p89"/>
          <p:cNvSpPr/>
          <p:nvPr/>
        </p:nvSpPr>
        <p:spPr>
          <a:xfrm>
            <a:off x="968217" y="3970306"/>
            <a:ext cx="1907400" cy="5760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1600">
                <a:solidFill>
                  <a:srgbClr val="40BEAF"/>
                </a:solidFill>
                <a:latin typeface="Calibri"/>
                <a:ea typeface="Calibri"/>
                <a:cs typeface="Calibri"/>
                <a:sym typeface="Calibri"/>
              </a:rPr>
              <a:t>that spans the VYA environment,</a:t>
            </a:r>
            <a:endParaRPr b="1" sz="1600">
              <a:solidFill>
                <a:srgbClr val="40BEAF"/>
              </a:solidFill>
              <a:latin typeface="Calibri"/>
              <a:ea typeface="Calibri"/>
              <a:cs typeface="Calibri"/>
              <a:sym typeface="Calibri"/>
            </a:endParaRPr>
          </a:p>
        </p:txBody>
      </p:sp>
      <p:sp>
        <p:nvSpPr>
          <p:cNvPr id="542" name="Google Shape;542;p89"/>
          <p:cNvSpPr/>
          <p:nvPr/>
        </p:nvSpPr>
        <p:spPr>
          <a:xfrm>
            <a:off x="7111174" y="4016878"/>
            <a:ext cx="953700" cy="4830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1000">
                <a:solidFill>
                  <a:schemeClr val="dk2"/>
                </a:solidFill>
                <a:latin typeface="Calibri"/>
                <a:ea typeface="Calibri"/>
                <a:cs typeface="Calibri"/>
                <a:sym typeface="Calibri"/>
              </a:rPr>
              <a:t>Families and caregivers</a:t>
            </a:r>
            <a:endParaRPr sz="1000">
              <a:solidFill>
                <a:schemeClr val="dk2"/>
              </a:solidFill>
              <a:latin typeface="Calibri"/>
              <a:ea typeface="Calibri"/>
              <a:cs typeface="Calibri"/>
              <a:sym typeface="Calibri"/>
            </a:endParaRPr>
          </a:p>
        </p:txBody>
      </p:sp>
      <p:sp>
        <p:nvSpPr>
          <p:cNvPr id="543" name="Google Shape;543;p89"/>
          <p:cNvSpPr/>
          <p:nvPr/>
        </p:nvSpPr>
        <p:spPr>
          <a:xfrm>
            <a:off x="5802576" y="4016878"/>
            <a:ext cx="953700" cy="4830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1000">
                <a:solidFill>
                  <a:schemeClr val="dk2"/>
                </a:solidFill>
                <a:latin typeface="Calibri"/>
                <a:ea typeface="Calibri"/>
                <a:cs typeface="Calibri"/>
                <a:sym typeface="Calibri"/>
              </a:rPr>
              <a:t>Schools</a:t>
            </a:r>
            <a:endParaRPr sz="1000">
              <a:solidFill>
                <a:schemeClr val="dk2"/>
              </a:solidFill>
              <a:latin typeface="Calibri"/>
              <a:ea typeface="Calibri"/>
              <a:cs typeface="Calibri"/>
              <a:sym typeface="Calibri"/>
            </a:endParaRPr>
          </a:p>
        </p:txBody>
      </p:sp>
      <p:sp>
        <p:nvSpPr>
          <p:cNvPr id="544" name="Google Shape;544;p89"/>
          <p:cNvSpPr/>
          <p:nvPr/>
        </p:nvSpPr>
        <p:spPr>
          <a:xfrm>
            <a:off x="4559463" y="4016878"/>
            <a:ext cx="953700" cy="4830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1000">
                <a:solidFill>
                  <a:schemeClr val="dk2"/>
                </a:solidFill>
                <a:latin typeface="Calibri"/>
                <a:ea typeface="Calibri"/>
                <a:cs typeface="Calibri"/>
                <a:sym typeface="Calibri"/>
              </a:rPr>
              <a:t>Community leaders</a:t>
            </a:r>
            <a:endParaRPr sz="1000">
              <a:solidFill>
                <a:schemeClr val="dk2"/>
              </a:solidFill>
              <a:latin typeface="Calibri"/>
              <a:ea typeface="Calibri"/>
              <a:cs typeface="Calibri"/>
              <a:sym typeface="Calibri"/>
            </a:endParaRPr>
          </a:p>
        </p:txBody>
      </p:sp>
      <p:sp>
        <p:nvSpPr>
          <p:cNvPr id="545" name="Google Shape;545;p89"/>
          <p:cNvSpPr/>
          <p:nvPr/>
        </p:nvSpPr>
        <p:spPr>
          <a:xfrm>
            <a:off x="3316354" y="4016878"/>
            <a:ext cx="953700" cy="4830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1000">
                <a:solidFill>
                  <a:schemeClr val="dk2"/>
                </a:solidFill>
                <a:latin typeface="Calibri"/>
                <a:ea typeface="Calibri"/>
                <a:cs typeface="Calibri"/>
                <a:sym typeface="Calibri"/>
              </a:rPr>
              <a:t>Government institutions</a:t>
            </a:r>
            <a:endParaRPr sz="1000">
              <a:solidFill>
                <a:schemeClr val="dk2"/>
              </a:solidFill>
              <a:latin typeface="Calibri"/>
              <a:ea typeface="Calibri"/>
              <a:cs typeface="Calibri"/>
              <a:sym typeface="Calibri"/>
            </a:endParaRPr>
          </a:p>
        </p:txBody>
      </p:sp>
      <p:sp>
        <p:nvSpPr>
          <p:cNvPr id="546" name="Google Shape;546;p89"/>
          <p:cNvSpPr/>
          <p:nvPr/>
        </p:nvSpPr>
        <p:spPr>
          <a:xfrm>
            <a:off x="8419754" y="4016878"/>
            <a:ext cx="953700" cy="4830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1000">
                <a:solidFill>
                  <a:schemeClr val="dk2"/>
                </a:solidFill>
                <a:latin typeface="Calibri"/>
                <a:ea typeface="Calibri"/>
                <a:cs typeface="Calibri"/>
                <a:sym typeface="Calibri"/>
              </a:rPr>
              <a:t>VYAs</a:t>
            </a:r>
            <a:endParaRPr sz="1000">
              <a:solidFill>
                <a:schemeClr val="dk2"/>
              </a:solidFill>
              <a:latin typeface="Calibri"/>
              <a:ea typeface="Calibri"/>
              <a:cs typeface="Calibri"/>
              <a:sym typeface="Calibri"/>
            </a:endParaRPr>
          </a:p>
        </p:txBody>
      </p:sp>
      <p:sp>
        <p:nvSpPr>
          <p:cNvPr id="547" name="Google Shape;547;p89"/>
          <p:cNvSpPr/>
          <p:nvPr/>
        </p:nvSpPr>
        <p:spPr>
          <a:xfrm>
            <a:off x="3272219" y="1367017"/>
            <a:ext cx="1133100" cy="576000"/>
          </a:xfrm>
          <a:prstGeom prst="rect">
            <a:avLst/>
          </a:prstGeom>
          <a:solidFill>
            <a:srgbClr val="FFFFFF">
              <a:alpha val="50000"/>
            </a:srgbClr>
          </a:solidFill>
          <a:ln cap="flat" cmpd="sng" w="19050">
            <a:solidFill>
              <a:srgbClr val="CEDE5C"/>
            </a:solidFill>
            <a:prstDash val="solid"/>
            <a:round/>
            <a:headEnd len="sm" w="sm" type="none"/>
            <a:tailEnd len="sm" w="sm" type="none"/>
          </a:ln>
        </p:spPr>
        <p:txBody>
          <a:bodyPr anchorCtr="0" anchor="ctr" bIns="104875" lIns="104875" spcFirstLastPara="1" rIns="104875" wrap="square" tIns="104875">
            <a:noAutofit/>
          </a:bodyPr>
          <a:lstStyle/>
          <a:p>
            <a:pPr indent="0" lvl="0" marL="0" marR="0" rtl="0" algn="l">
              <a:spcBef>
                <a:spcPts val="0"/>
              </a:spcBef>
              <a:spcAft>
                <a:spcPts val="0"/>
              </a:spcAft>
              <a:buNone/>
            </a:pPr>
            <a:r>
              <a:rPr lang="en-US" sz="800">
                <a:solidFill>
                  <a:schemeClr val="dk2"/>
                </a:solidFill>
                <a:latin typeface="Calibri"/>
                <a:ea typeface="Calibri"/>
                <a:cs typeface="Calibri"/>
                <a:sym typeface="Calibri"/>
              </a:rPr>
              <a:t>Girls/women should remain ‘pure’ and ‘innocent’ (virginity and menstruation)</a:t>
            </a:r>
            <a:endParaRPr sz="800">
              <a:solidFill>
                <a:schemeClr val="dk2"/>
              </a:solidFill>
              <a:latin typeface="Calibri"/>
              <a:ea typeface="Calibri"/>
              <a:cs typeface="Calibri"/>
              <a:sym typeface="Calibri"/>
            </a:endParaRPr>
          </a:p>
        </p:txBody>
      </p:sp>
      <p:sp>
        <p:nvSpPr>
          <p:cNvPr id="548" name="Google Shape;548;p89"/>
          <p:cNvSpPr/>
          <p:nvPr/>
        </p:nvSpPr>
        <p:spPr>
          <a:xfrm>
            <a:off x="4514263" y="1367017"/>
            <a:ext cx="1133100" cy="576000"/>
          </a:xfrm>
          <a:prstGeom prst="rect">
            <a:avLst/>
          </a:prstGeom>
          <a:solidFill>
            <a:srgbClr val="FFFFFF">
              <a:alpha val="50000"/>
            </a:srgbClr>
          </a:solidFill>
          <a:ln cap="flat" cmpd="sng" w="19050">
            <a:solidFill>
              <a:srgbClr val="CEDE5C"/>
            </a:solidFill>
            <a:prstDash val="solid"/>
            <a:round/>
            <a:headEnd len="sm" w="sm" type="none"/>
            <a:tailEnd len="sm" w="sm" type="none"/>
          </a:ln>
        </p:spPr>
        <p:txBody>
          <a:bodyPr anchorCtr="0" anchor="ctr" bIns="104875" lIns="104875" spcFirstLastPara="1" rIns="104875" wrap="square" tIns="104875">
            <a:noAutofit/>
          </a:bodyPr>
          <a:lstStyle/>
          <a:p>
            <a:pPr indent="0" lvl="0" marL="0" marR="0" rtl="0" algn="l">
              <a:spcBef>
                <a:spcPts val="0"/>
              </a:spcBef>
              <a:spcAft>
                <a:spcPts val="0"/>
              </a:spcAft>
              <a:buNone/>
            </a:pPr>
            <a:r>
              <a:rPr lang="en-US" sz="800">
                <a:solidFill>
                  <a:schemeClr val="dk2"/>
                </a:solidFill>
                <a:latin typeface="Calibri"/>
                <a:ea typeface="Calibri"/>
                <a:cs typeface="Calibri"/>
                <a:sym typeface="Calibri"/>
              </a:rPr>
              <a:t>Girls need their parents protection more than boys (girls are vulnerable and boys are not)</a:t>
            </a:r>
            <a:endParaRPr sz="800">
              <a:solidFill>
                <a:schemeClr val="dk2"/>
              </a:solidFill>
              <a:latin typeface="Calibri"/>
              <a:ea typeface="Calibri"/>
              <a:cs typeface="Calibri"/>
              <a:sym typeface="Calibri"/>
            </a:endParaRPr>
          </a:p>
        </p:txBody>
      </p:sp>
      <p:sp>
        <p:nvSpPr>
          <p:cNvPr id="549" name="Google Shape;549;p89"/>
          <p:cNvSpPr/>
          <p:nvPr/>
        </p:nvSpPr>
        <p:spPr>
          <a:xfrm>
            <a:off x="5756308" y="1367017"/>
            <a:ext cx="1133100" cy="576000"/>
          </a:xfrm>
          <a:prstGeom prst="rect">
            <a:avLst/>
          </a:prstGeom>
          <a:solidFill>
            <a:srgbClr val="FFFFFF">
              <a:alpha val="50000"/>
            </a:srgbClr>
          </a:solidFill>
          <a:ln cap="flat" cmpd="sng" w="19050">
            <a:solidFill>
              <a:srgbClr val="CEDE5C"/>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rPr lang="en-US" sz="800">
                <a:solidFill>
                  <a:schemeClr val="dk2"/>
                </a:solidFill>
                <a:latin typeface="Calibri"/>
                <a:ea typeface="Calibri"/>
                <a:cs typeface="Calibri"/>
                <a:sym typeface="Calibri"/>
              </a:rPr>
              <a:t>Boys should be tough and not cry or ask for help</a:t>
            </a:r>
            <a:endParaRPr sz="800">
              <a:solidFill>
                <a:schemeClr val="dk2"/>
              </a:solidFill>
              <a:latin typeface="Calibri"/>
              <a:ea typeface="Calibri"/>
              <a:cs typeface="Calibri"/>
              <a:sym typeface="Calibri"/>
            </a:endParaRPr>
          </a:p>
        </p:txBody>
      </p:sp>
      <p:sp>
        <p:nvSpPr>
          <p:cNvPr id="550" name="Google Shape;550;p89"/>
          <p:cNvSpPr/>
          <p:nvPr/>
        </p:nvSpPr>
        <p:spPr>
          <a:xfrm>
            <a:off x="6998352" y="1367017"/>
            <a:ext cx="1133100" cy="576000"/>
          </a:xfrm>
          <a:prstGeom prst="rect">
            <a:avLst/>
          </a:prstGeom>
          <a:solidFill>
            <a:srgbClr val="FFFFFF">
              <a:alpha val="50000"/>
            </a:srgbClr>
          </a:solidFill>
          <a:ln cap="flat" cmpd="sng" w="19050">
            <a:solidFill>
              <a:srgbClr val="CEDE5C"/>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rPr lang="en-US" sz="800">
                <a:solidFill>
                  <a:schemeClr val="dk2"/>
                </a:solidFill>
                <a:latin typeface="Calibri"/>
                <a:ea typeface="Calibri"/>
                <a:cs typeface="Calibri"/>
                <a:sym typeface="Calibri"/>
              </a:rPr>
              <a:t>It is important for boys to show they are tough even if they are nervous inside</a:t>
            </a:r>
            <a:endParaRPr sz="800">
              <a:solidFill>
                <a:schemeClr val="dk2"/>
              </a:solidFill>
              <a:latin typeface="Calibri"/>
              <a:ea typeface="Calibri"/>
              <a:cs typeface="Calibri"/>
              <a:sym typeface="Calibri"/>
            </a:endParaRPr>
          </a:p>
        </p:txBody>
      </p:sp>
      <p:sp>
        <p:nvSpPr>
          <p:cNvPr id="551" name="Google Shape;551;p89"/>
          <p:cNvSpPr/>
          <p:nvPr/>
        </p:nvSpPr>
        <p:spPr>
          <a:xfrm>
            <a:off x="8240397" y="1367017"/>
            <a:ext cx="1133100" cy="576000"/>
          </a:xfrm>
          <a:prstGeom prst="rect">
            <a:avLst/>
          </a:prstGeom>
          <a:solidFill>
            <a:srgbClr val="FFFFFF">
              <a:alpha val="50000"/>
            </a:srgbClr>
          </a:solidFill>
          <a:ln cap="flat" cmpd="sng" w="19050">
            <a:solidFill>
              <a:srgbClr val="CEDE5C"/>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rPr lang="en-US" sz="800">
                <a:solidFill>
                  <a:schemeClr val="dk2"/>
                </a:solidFill>
                <a:latin typeface="Calibri"/>
                <a:ea typeface="Calibri"/>
                <a:cs typeface="Calibri"/>
                <a:sym typeface="Calibri"/>
              </a:rPr>
              <a:t>Boys and girls face different expectations for their appearance based on their gender</a:t>
            </a:r>
            <a:endParaRPr sz="800">
              <a:solidFill>
                <a:schemeClr val="dk2"/>
              </a:solidFill>
              <a:latin typeface="Calibri"/>
              <a:ea typeface="Calibri"/>
              <a:cs typeface="Calibri"/>
              <a:sym typeface="Calibri"/>
            </a:endParaRPr>
          </a:p>
        </p:txBody>
      </p:sp>
      <p:cxnSp>
        <p:nvCxnSpPr>
          <p:cNvPr id="552" name="Google Shape;552;p89"/>
          <p:cNvCxnSpPr>
            <a:stCxn id="553" idx="2"/>
            <a:endCxn id="546" idx="0"/>
          </p:cNvCxnSpPr>
          <p:nvPr/>
        </p:nvCxnSpPr>
        <p:spPr>
          <a:xfrm flipH="1">
            <a:off x="8896587" y="3602944"/>
            <a:ext cx="106500" cy="414000"/>
          </a:xfrm>
          <a:prstGeom prst="straightConnector1">
            <a:avLst/>
          </a:prstGeom>
          <a:noFill/>
          <a:ln cap="flat" cmpd="sng" w="28575">
            <a:solidFill>
              <a:srgbClr val="CE8BBC"/>
            </a:solidFill>
            <a:prstDash val="solid"/>
            <a:round/>
            <a:headEnd len="med" w="med" type="none"/>
            <a:tailEnd len="med" w="med" type="stealth"/>
          </a:ln>
        </p:spPr>
      </p:cxnSp>
      <p:cxnSp>
        <p:nvCxnSpPr>
          <p:cNvPr id="554" name="Google Shape;554;p89"/>
          <p:cNvCxnSpPr>
            <a:stCxn id="553" idx="2"/>
            <a:endCxn id="542" idx="0"/>
          </p:cNvCxnSpPr>
          <p:nvPr/>
        </p:nvCxnSpPr>
        <p:spPr>
          <a:xfrm flipH="1">
            <a:off x="7587987" y="3602944"/>
            <a:ext cx="1415100" cy="414000"/>
          </a:xfrm>
          <a:prstGeom prst="straightConnector1">
            <a:avLst/>
          </a:prstGeom>
          <a:noFill/>
          <a:ln cap="flat" cmpd="sng" w="28575">
            <a:solidFill>
              <a:srgbClr val="CE8BBC"/>
            </a:solidFill>
            <a:prstDash val="solid"/>
            <a:round/>
            <a:headEnd len="med" w="med" type="none"/>
            <a:tailEnd len="med" w="med" type="stealth"/>
          </a:ln>
        </p:spPr>
      </p:cxnSp>
      <p:cxnSp>
        <p:nvCxnSpPr>
          <p:cNvPr id="555" name="Google Shape;555;p89"/>
          <p:cNvCxnSpPr>
            <a:stCxn id="556" idx="2"/>
            <a:endCxn id="546" idx="0"/>
          </p:cNvCxnSpPr>
          <p:nvPr/>
        </p:nvCxnSpPr>
        <p:spPr>
          <a:xfrm>
            <a:off x="6596560" y="3598868"/>
            <a:ext cx="2300100" cy="417900"/>
          </a:xfrm>
          <a:prstGeom prst="straightConnector1">
            <a:avLst/>
          </a:prstGeom>
          <a:noFill/>
          <a:ln cap="flat" cmpd="sng" w="28575">
            <a:solidFill>
              <a:srgbClr val="CE8BBC"/>
            </a:solidFill>
            <a:prstDash val="solid"/>
            <a:round/>
            <a:headEnd len="med" w="med" type="none"/>
            <a:tailEnd len="med" w="med" type="stealth"/>
          </a:ln>
        </p:spPr>
      </p:cxnSp>
      <p:cxnSp>
        <p:nvCxnSpPr>
          <p:cNvPr id="557" name="Google Shape;557;p89"/>
          <p:cNvCxnSpPr>
            <a:stCxn id="556" idx="2"/>
            <a:endCxn id="544" idx="0"/>
          </p:cNvCxnSpPr>
          <p:nvPr/>
        </p:nvCxnSpPr>
        <p:spPr>
          <a:xfrm flipH="1">
            <a:off x="5036260" y="3598868"/>
            <a:ext cx="1560300" cy="417900"/>
          </a:xfrm>
          <a:prstGeom prst="straightConnector1">
            <a:avLst/>
          </a:prstGeom>
          <a:noFill/>
          <a:ln cap="flat" cmpd="sng" w="28575">
            <a:solidFill>
              <a:srgbClr val="CE8BBC"/>
            </a:solidFill>
            <a:prstDash val="solid"/>
            <a:round/>
            <a:headEnd len="med" w="med" type="none"/>
            <a:tailEnd len="med" w="med" type="stealth"/>
          </a:ln>
        </p:spPr>
      </p:cxnSp>
      <p:cxnSp>
        <p:nvCxnSpPr>
          <p:cNvPr id="558" name="Google Shape;558;p89"/>
          <p:cNvCxnSpPr>
            <a:stCxn id="559" idx="2"/>
            <a:endCxn id="543" idx="0"/>
          </p:cNvCxnSpPr>
          <p:nvPr/>
        </p:nvCxnSpPr>
        <p:spPr>
          <a:xfrm flipH="1">
            <a:off x="6279311" y="3607367"/>
            <a:ext cx="1501500" cy="409500"/>
          </a:xfrm>
          <a:prstGeom prst="straightConnector1">
            <a:avLst/>
          </a:prstGeom>
          <a:noFill/>
          <a:ln cap="flat" cmpd="sng" w="28575">
            <a:solidFill>
              <a:srgbClr val="CE8BBC"/>
            </a:solidFill>
            <a:prstDash val="solid"/>
            <a:round/>
            <a:headEnd len="med" w="med" type="none"/>
            <a:tailEnd len="med" w="med" type="stealth"/>
          </a:ln>
        </p:spPr>
      </p:cxnSp>
      <p:cxnSp>
        <p:nvCxnSpPr>
          <p:cNvPr id="560" name="Google Shape;560;p89"/>
          <p:cNvCxnSpPr>
            <a:stCxn id="561" idx="2"/>
            <a:endCxn id="545" idx="0"/>
          </p:cNvCxnSpPr>
          <p:nvPr/>
        </p:nvCxnSpPr>
        <p:spPr>
          <a:xfrm flipH="1">
            <a:off x="3793201" y="3607306"/>
            <a:ext cx="1200" cy="409500"/>
          </a:xfrm>
          <a:prstGeom prst="straightConnector1">
            <a:avLst/>
          </a:prstGeom>
          <a:noFill/>
          <a:ln cap="flat" cmpd="sng" w="28575">
            <a:solidFill>
              <a:srgbClr val="CE8BBC"/>
            </a:solidFill>
            <a:prstDash val="solid"/>
            <a:round/>
            <a:headEnd len="med" w="med" type="none"/>
            <a:tailEnd len="med" w="med" type="stealth"/>
          </a:ln>
        </p:spPr>
      </p:cxnSp>
      <p:cxnSp>
        <p:nvCxnSpPr>
          <p:cNvPr id="562" name="Google Shape;562;p89"/>
          <p:cNvCxnSpPr>
            <a:stCxn id="561" idx="2"/>
            <a:endCxn id="544" idx="0"/>
          </p:cNvCxnSpPr>
          <p:nvPr/>
        </p:nvCxnSpPr>
        <p:spPr>
          <a:xfrm>
            <a:off x="3794401" y="3607306"/>
            <a:ext cx="1242000" cy="409500"/>
          </a:xfrm>
          <a:prstGeom prst="straightConnector1">
            <a:avLst/>
          </a:prstGeom>
          <a:noFill/>
          <a:ln cap="flat" cmpd="sng" w="28575">
            <a:solidFill>
              <a:srgbClr val="CE8BBC"/>
            </a:solidFill>
            <a:prstDash val="solid"/>
            <a:round/>
            <a:headEnd len="med" w="med" type="none"/>
            <a:tailEnd len="med" w="med" type="stealth"/>
          </a:ln>
        </p:spPr>
      </p:cxnSp>
      <p:cxnSp>
        <p:nvCxnSpPr>
          <p:cNvPr id="563" name="Google Shape;563;p89"/>
          <p:cNvCxnSpPr>
            <a:stCxn id="556" idx="2"/>
            <a:endCxn id="542" idx="0"/>
          </p:cNvCxnSpPr>
          <p:nvPr/>
        </p:nvCxnSpPr>
        <p:spPr>
          <a:xfrm>
            <a:off x="6596560" y="3598868"/>
            <a:ext cx="991500" cy="417900"/>
          </a:xfrm>
          <a:prstGeom prst="straightConnector1">
            <a:avLst/>
          </a:prstGeom>
          <a:noFill/>
          <a:ln cap="flat" cmpd="sng" w="28575">
            <a:solidFill>
              <a:srgbClr val="CE8BBC"/>
            </a:solidFill>
            <a:prstDash val="solid"/>
            <a:round/>
            <a:headEnd len="med" w="med" type="none"/>
            <a:tailEnd len="med" w="med" type="stealth"/>
          </a:ln>
        </p:spPr>
      </p:cxnSp>
      <p:sp>
        <p:nvSpPr>
          <p:cNvPr id="564" name="Google Shape;564;p89"/>
          <p:cNvSpPr/>
          <p:nvPr/>
        </p:nvSpPr>
        <p:spPr>
          <a:xfrm>
            <a:off x="682140" y="2147008"/>
            <a:ext cx="9327600" cy="789600"/>
          </a:xfrm>
          <a:prstGeom prst="rect">
            <a:avLst/>
          </a:prstGeom>
          <a:solidFill>
            <a:srgbClr val="8DC928">
              <a:alpha val="43400"/>
            </a:srgbClr>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sz="1000">
              <a:solidFill>
                <a:schemeClr val="dk2"/>
              </a:solidFill>
            </a:endParaRPr>
          </a:p>
        </p:txBody>
      </p:sp>
      <p:sp>
        <p:nvSpPr>
          <p:cNvPr id="565" name="Google Shape;565;p89"/>
          <p:cNvSpPr/>
          <p:nvPr/>
        </p:nvSpPr>
        <p:spPr>
          <a:xfrm>
            <a:off x="968298" y="2263019"/>
            <a:ext cx="1907700" cy="5757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1600">
                <a:solidFill>
                  <a:srgbClr val="8DC928"/>
                </a:solidFill>
                <a:latin typeface="Calibri"/>
                <a:ea typeface="Calibri"/>
                <a:cs typeface="Calibri"/>
                <a:sym typeface="Calibri"/>
              </a:rPr>
              <a:t>using proven change mechanisms</a:t>
            </a:r>
            <a:endParaRPr b="1" sz="1600">
              <a:solidFill>
                <a:srgbClr val="8DC928"/>
              </a:solidFill>
              <a:latin typeface="Calibri"/>
              <a:ea typeface="Calibri"/>
              <a:cs typeface="Calibri"/>
              <a:sym typeface="Calibri"/>
            </a:endParaRPr>
          </a:p>
        </p:txBody>
      </p:sp>
      <p:sp>
        <p:nvSpPr>
          <p:cNvPr id="566" name="Google Shape;566;p89"/>
          <p:cNvSpPr/>
          <p:nvPr/>
        </p:nvSpPr>
        <p:spPr>
          <a:xfrm>
            <a:off x="3345724" y="2277308"/>
            <a:ext cx="132300" cy="1296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800">
                <a:solidFill>
                  <a:srgbClr val="FFFFFF"/>
                </a:solidFill>
                <a:latin typeface="Calibri"/>
                <a:ea typeface="Calibri"/>
                <a:cs typeface="Calibri"/>
                <a:sym typeface="Calibri"/>
              </a:rPr>
              <a:t>1</a:t>
            </a:r>
            <a:endParaRPr b="1" sz="800">
              <a:solidFill>
                <a:srgbClr val="FFFFFF"/>
              </a:solidFill>
              <a:latin typeface="Calibri"/>
              <a:ea typeface="Calibri"/>
              <a:cs typeface="Calibri"/>
              <a:sym typeface="Calibri"/>
            </a:endParaRPr>
          </a:p>
        </p:txBody>
      </p:sp>
      <p:sp>
        <p:nvSpPr>
          <p:cNvPr id="567" name="Google Shape;567;p89"/>
          <p:cNvSpPr/>
          <p:nvPr/>
        </p:nvSpPr>
        <p:spPr>
          <a:xfrm>
            <a:off x="3345724" y="2449591"/>
            <a:ext cx="132300" cy="1296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800">
                <a:solidFill>
                  <a:srgbClr val="FFFFFF"/>
                </a:solidFill>
                <a:latin typeface="Calibri"/>
                <a:ea typeface="Calibri"/>
                <a:cs typeface="Calibri"/>
                <a:sym typeface="Calibri"/>
              </a:rPr>
              <a:t>2</a:t>
            </a:r>
            <a:endParaRPr b="1" sz="800">
              <a:solidFill>
                <a:srgbClr val="FFFFFF"/>
              </a:solidFill>
              <a:latin typeface="Calibri"/>
              <a:ea typeface="Calibri"/>
              <a:cs typeface="Calibri"/>
              <a:sym typeface="Calibri"/>
            </a:endParaRPr>
          </a:p>
        </p:txBody>
      </p:sp>
      <p:sp>
        <p:nvSpPr>
          <p:cNvPr id="568" name="Google Shape;568;p89"/>
          <p:cNvSpPr/>
          <p:nvPr/>
        </p:nvSpPr>
        <p:spPr>
          <a:xfrm>
            <a:off x="3345724" y="2621887"/>
            <a:ext cx="132300" cy="1296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800">
                <a:solidFill>
                  <a:srgbClr val="FFFFFF"/>
                </a:solidFill>
                <a:latin typeface="Calibri"/>
                <a:ea typeface="Calibri"/>
                <a:cs typeface="Calibri"/>
                <a:sym typeface="Calibri"/>
              </a:rPr>
              <a:t>3</a:t>
            </a:r>
            <a:endParaRPr b="1" sz="800">
              <a:solidFill>
                <a:srgbClr val="FFFFFF"/>
              </a:solidFill>
              <a:latin typeface="Calibri"/>
              <a:ea typeface="Calibri"/>
              <a:cs typeface="Calibri"/>
              <a:sym typeface="Calibri"/>
            </a:endParaRPr>
          </a:p>
        </p:txBody>
      </p:sp>
      <p:sp>
        <p:nvSpPr>
          <p:cNvPr id="569" name="Google Shape;569;p89"/>
          <p:cNvSpPr/>
          <p:nvPr/>
        </p:nvSpPr>
        <p:spPr>
          <a:xfrm>
            <a:off x="5229987" y="2290216"/>
            <a:ext cx="132300" cy="1296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800">
                <a:solidFill>
                  <a:srgbClr val="FFFFFF"/>
                </a:solidFill>
                <a:latin typeface="Calibri"/>
                <a:ea typeface="Calibri"/>
                <a:cs typeface="Calibri"/>
                <a:sym typeface="Calibri"/>
              </a:rPr>
              <a:t>4</a:t>
            </a:r>
            <a:endParaRPr b="1" sz="800">
              <a:solidFill>
                <a:srgbClr val="FFFFFF"/>
              </a:solidFill>
              <a:latin typeface="Calibri"/>
              <a:ea typeface="Calibri"/>
              <a:cs typeface="Calibri"/>
              <a:sym typeface="Calibri"/>
            </a:endParaRPr>
          </a:p>
        </p:txBody>
      </p:sp>
      <p:sp>
        <p:nvSpPr>
          <p:cNvPr id="570" name="Google Shape;570;p89"/>
          <p:cNvSpPr/>
          <p:nvPr/>
        </p:nvSpPr>
        <p:spPr>
          <a:xfrm>
            <a:off x="5229987" y="2449599"/>
            <a:ext cx="132300" cy="1296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800">
                <a:solidFill>
                  <a:srgbClr val="FFFFFF"/>
                </a:solidFill>
                <a:latin typeface="Calibri"/>
                <a:ea typeface="Calibri"/>
                <a:cs typeface="Calibri"/>
                <a:sym typeface="Calibri"/>
              </a:rPr>
              <a:t>5</a:t>
            </a:r>
            <a:endParaRPr b="1" sz="800">
              <a:solidFill>
                <a:srgbClr val="FFFFFF"/>
              </a:solidFill>
              <a:latin typeface="Calibri"/>
              <a:ea typeface="Calibri"/>
              <a:cs typeface="Calibri"/>
              <a:sym typeface="Calibri"/>
            </a:endParaRPr>
          </a:p>
        </p:txBody>
      </p:sp>
      <p:sp>
        <p:nvSpPr>
          <p:cNvPr id="571" name="Google Shape;571;p89"/>
          <p:cNvSpPr txBox="1"/>
          <p:nvPr/>
        </p:nvSpPr>
        <p:spPr>
          <a:xfrm>
            <a:off x="5363506" y="2182982"/>
            <a:ext cx="1668600" cy="655200"/>
          </a:xfrm>
          <a:prstGeom prst="rect">
            <a:avLst/>
          </a:prstGeom>
          <a:noFill/>
          <a:ln>
            <a:noFill/>
          </a:ln>
        </p:spPr>
        <p:txBody>
          <a:bodyPr anchorCtr="0" anchor="t" bIns="104875" lIns="104875" spcFirstLastPara="1" rIns="104875" wrap="square" tIns="104875">
            <a:spAutoFit/>
          </a:bodyPr>
          <a:lstStyle/>
          <a:p>
            <a:pPr indent="0" lvl="0" marL="0" rtl="0" algn="l">
              <a:lnSpc>
                <a:spcPct val="130000"/>
              </a:lnSpc>
              <a:spcBef>
                <a:spcPts val="0"/>
              </a:spcBef>
              <a:spcAft>
                <a:spcPts val="0"/>
              </a:spcAft>
              <a:buNone/>
            </a:pPr>
            <a:r>
              <a:rPr lang="en-US" sz="800">
                <a:solidFill>
                  <a:schemeClr val="dk2"/>
                </a:solidFill>
                <a:latin typeface="Calibri"/>
                <a:ea typeface="Calibri"/>
                <a:cs typeface="Calibri"/>
                <a:sym typeface="Calibri"/>
              </a:rPr>
              <a:t>Empathy building</a:t>
            </a:r>
            <a:endParaRPr sz="800">
              <a:solidFill>
                <a:schemeClr val="dk2"/>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chemeClr val="dk2"/>
                </a:solidFill>
                <a:latin typeface="Calibri"/>
                <a:ea typeface="Calibri"/>
                <a:cs typeface="Calibri"/>
                <a:sym typeface="Calibri"/>
              </a:rPr>
              <a:t>Envisioning alternative futures</a:t>
            </a:r>
            <a:endParaRPr sz="800">
              <a:solidFill>
                <a:schemeClr val="dk2"/>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chemeClr val="dk2"/>
                </a:solidFill>
                <a:latin typeface="Calibri"/>
                <a:ea typeface="Calibri"/>
                <a:cs typeface="Calibri"/>
                <a:sym typeface="Calibri"/>
              </a:rPr>
              <a:t>Collective reflection and discussion</a:t>
            </a:r>
            <a:endParaRPr sz="800">
              <a:solidFill>
                <a:schemeClr val="dk2"/>
              </a:solidFill>
            </a:endParaRPr>
          </a:p>
        </p:txBody>
      </p:sp>
      <p:sp>
        <p:nvSpPr>
          <p:cNvPr id="572" name="Google Shape;572;p89"/>
          <p:cNvSpPr/>
          <p:nvPr/>
        </p:nvSpPr>
        <p:spPr>
          <a:xfrm>
            <a:off x="5229993" y="2613423"/>
            <a:ext cx="132300" cy="1296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800">
                <a:solidFill>
                  <a:srgbClr val="FFFFFF"/>
                </a:solidFill>
                <a:latin typeface="Calibri"/>
                <a:ea typeface="Calibri"/>
                <a:cs typeface="Calibri"/>
                <a:sym typeface="Calibri"/>
              </a:rPr>
              <a:t>6</a:t>
            </a:r>
            <a:endParaRPr b="1" sz="800">
              <a:solidFill>
                <a:srgbClr val="FFFFFF"/>
              </a:solidFill>
              <a:latin typeface="Calibri"/>
              <a:ea typeface="Calibri"/>
              <a:cs typeface="Calibri"/>
              <a:sym typeface="Calibri"/>
            </a:endParaRPr>
          </a:p>
        </p:txBody>
      </p:sp>
      <p:sp>
        <p:nvSpPr>
          <p:cNvPr id="573" name="Google Shape;573;p89"/>
          <p:cNvSpPr/>
          <p:nvPr/>
        </p:nvSpPr>
        <p:spPr>
          <a:xfrm>
            <a:off x="7273152" y="2290215"/>
            <a:ext cx="132300" cy="1296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800">
                <a:solidFill>
                  <a:srgbClr val="FFFFFF"/>
                </a:solidFill>
                <a:latin typeface="Calibri"/>
                <a:ea typeface="Calibri"/>
                <a:cs typeface="Calibri"/>
                <a:sym typeface="Calibri"/>
              </a:rPr>
              <a:t>7</a:t>
            </a:r>
            <a:endParaRPr b="1" sz="800">
              <a:solidFill>
                <a:srgbClr val="FFFFFF"/>
              </a:solidFill>
              <a:latin typeface="Calibri"/>
              <a:ea typeface="Calibri"/>
              <a:cs typeface="Calibri"/>
              <a:sym typeface="Calibri"/>
            </a:endParaRPr>
          </a:p>
        </p:txBody>
      </p:sp>
      <p:sp>
        <p:nvSpPr>
          <p:cNvPr id="574" name="Google Shape;574;p89"/>
          <p:cNvSpPr/>
          <p:nvPr/>
        </p:nvSpPr>
        <p:spPr>
          <a:xfrm>
            <a:off x="7273152" y="2466697"/>
            <a:ext cx="132300" cy="1296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800">
                <a:solidFill>
                  <a:srgbClr val="FFFFFF"/>
                </a:solidFill>
                <a:latin typeface="Calibri"/>
                <a:ea typeface="Calibri"/>
                <a:cs typeface="Calibri"/>
                <a:sym typeface="Calibri"/>
              </a:rPr>
              <a:t>8</a:t>
            </a:r>
            <a:endParaRPr b="1" sz="800">
              <a:solidFill>
                <a:srgbClr val="FFFFFF"/>
              </a:solidFill>
              <a:latin typeface="Calibri"/>
              <a:ea typeface="Calibri"/>
              <a:cs typeface="Calibri"/>
              <a:sym typeface="Calibri"/>
            </a:endParaRPr>
          </a:p>
        </p:txBody>
      </p:sp>
      <p:sp>
        <p:nvSpPr>
          <p:cNvPr id="575" name="Google Shape;575;p89"/>
          <p:cNvSpPr txBox="1"/>
          <p:nvPr/>
        </p:nvSpPr>
        <p:spPr>
          <a:xfrm>
            <a:off x="3460747" y="2182989"/>
            <a:ext cx="1722000" cy="815100"/>
          </a:xfrm>
          <a:prstGeom prst="rect">
            <a:avLst/>
          </a:prstGeom>
          <a:noFill/>
          <a:ln>
            <a:noFill/>
          </a:ln>
        </p:spPr>
        <p:txBody>
          <a:bodyPr anchorCtr="0" anchor="t" bIns="104875" lIns="104875" spcFirstLastPara="1" rIns="104875" wrap="square" tIns="104875">
            <a:spAutoFit/>
          </a:bodyPr>
          <a:lstStyle/>
          <a:p>
            <a:pPr indent="0" lvl="0" marL="0" rtl="0" algn="l">
              <a:lnSpc>
                <a:spcPct val="130000"/>
              </a:lnSpc>
              <a:spcBef>
                <a:spcPts val="0"/>
              </a:spcBef>
              <a:spcAft>
                <a:spcPts val="0"/>
              </a:spcAft>
              <a:buNone/>
            </a:pPr>
            <a:r>
              <a:rPr lang="en-US" sz="800">
                <a:solidFill>
                  <a:schemeClr val="dk2"/>
                </a:solidFill>
                <a:latin typeface="Calibri"/>
                <a:ea typeface="Calibri"/>
                <a:cs typeface="Calibri"/>
                <a:sym typeface="Calibri"/>
              </a:rPr>
              <a:t>Role modeling</a:t>
            </a:r>
            <a:endParaRPr sz="800">
              <a:solidFill>
                <a:schemeClr val="dk2"/>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chemeClr val="dk2"/>
                </a:solidFill>
                <a:latin typeface="Calibri"/>
                <a:ea typeface="Calibri"/>
                <a:cs typeface="Calibri"/>
                <a:sym typeface="Calibri"/>
              </a:rPr>
              <a:t>Diffusing positive social norms</a:t>
            </a:r>
            <a:endParaRPr sz="800">
              <a:solidFill>
                <a:schemeClr val="dk2"/>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chemeClr val="dk2"/>
                </a:solidFill>
                <a:latin typeface="Calibri"/>
                <a:ea typeface="Calibri"/>
                <a:cs typeface="Calibri"/>
                <a:sym typeface="Calibri"/>
              </a:rPr>
              <a:t>Observed social normative decision making</a:t>
            </a:r>
            <a:endParaRPr sz="800">
              <a:solidFill>
                <a:schemeClr val="dk2"/>
              </a:solidFill>
              <a:latin typeface="Calibri"/>
              <a:ea typeface="Calibri"/>
              <a:cs typeface="Calibri"/>
              <a:sym typeface="Calibri"/>
            </a:endParaRPr>
          </a:p>
        </p:txBody>
      </p:sp>
      <p:sp>
        <p:nvSpPr>
          <p:cNvPr id="576" name="Google Shape;576;p89"/>
          <p:cNvSpPr txBox="1"/>
          <p:nvPr/>
        </p:nvSpPr>
        <p:spPr>
          <a:xfrm>
            <a:off x="7417709" y="2182975"/>
            <a:ext cx="2141400" cy="495000"/>
          </a:xfrm>
          <a:prstGeom prst="rect">
            <a:avLst/>
          </a:prstGeom>
          <a:noFill/>
          <a:ln>
            <a:noFill/>
          </a:ln>
        </p:spPr>
        <p:txBody>
          <a:bodyPr anchorCtr="0" anchor="t" bIns="104875" lIns="104875" spcFirstLastPara="1" rIns="104875" wrap="square" tIns="104875">
            <a:spAutoFit/>
          </a:bodyPr>
          <a:lstStyle/>
          <a:p>
            <a:pPr indent="0" lvl="0" marL="0" rtl="0" algn="l">
              <a:lnSpc>
                <a:spcPct val="130000"/>
              </a:lnSpc>
              <a:spcBef>
                <a:spcPts val="0"/>
              </a:spcBef>
              <a:spcAft>
                <a:spcPts val="0"/>
              </a:spcAft>
              <a:buNone/>
            </a:pPr>
            <a:r>
              <a:rPr lang="en-US" sz="800">
                <a:solidFill>
                  <a:schemeClr val="dk2"/>
                </a:solidFill>
                <a:latin typeface="Calibri"/>
                <a:ea typeface="Calibri"/>
                <a:cs typeface="Calibri"/>
                <a:sym typeface="Calibri"/>
              </a:rPr>
              <a:t>Building cross-sectoral collaboration.</a:t>
            </a:r>
            <a:endParaRPr sz="800">
              <a:solidFill>
                <a:schemeClr val="dk2"/>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chemeClr val="dk2"/>
                </a:solidFill>
                <a:latin typeface="Calibri"/>
                <a:ea typeface="Calibri"/>
                <a:cs typeface="Calibri"/>
                <a:sym typeface="Calibri"/>
              </a:rPr>
              <a:t>Confront</a:t>
            </a:r>
            <a:r>
              <a:rPr lang="en-US" sz="800">
                <a:solidFill>
                  <a:schemeClr val="dk2"/>
                </a:solidFill>
                <a:latin typeface="Calibri"/>
                <a:ea typeface="Calibri"/>
                <a:cs typeface="Calibri"/>
                <a:sym typeface="Calibri"/>
              </a:rPr>
              <a:t>ing</a:t>
            </a:r>
            <a:r>
              <a:rPr lang="en-US" sz="800">
                <a:solidFill>
                  <a:schemeClr val="dk2"/>
                </a:solidFill>
                <a:latin typeface="Calibri"/>
                <a:ea typeface="Calibri"/>
                <a:cs typeface="Calibri"/>
                <a:sym typeface="Calibri"/>
              </a:rPr>
              <a:t> power imbalances</a:t>
            </a:r>
            <a:endParaRPr sz="800">
              <a:solidFill>
                <a:schemeClr val="dk2"/>
              </a:solidFill>
              <a:latin typeface="Calibri"/>
              <a:ea typeface="Calibri"/>
              <a:cs typeface="Calibri"/>
              <a:sym typeface="Calibri"/>
            </a:endParaRPr>
          </a:p>
        </p:txBody>
      </p:sp>
      <p:sp>
        <p:nvSpPr>
          <p:cNvPr id="577" name="Google Shape;577;p89"/>
          <p:cNvSpPr/>
          <p:nvPr/>
        </p:nvSpPr>
        <p:spPr>
          <a:xfrm>
            <a:off x="682081" y="3025405"/>
            <a:ext cx="9326700" cy="789600"/>
          </a:xfrm>
          <a:prstGeom prst="rect">
            <a:avLst/>
          </a:prstGeom>
          <a:solidFill>
            <a:srgbClr val="CE8BBC">
              <a:alpha val="50000"/>
            </a:srgbClr>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sp>
        <p:nvSpPr>
          <p:cNvPr id="578" name="Google Shape;578;p89"/>
          <p:cNvSpPr/>
          <p:nvPr/>
        </p:nvSpPr>
        <p:spPr>
          <a:xfrm>
            <a:off x="968217" y="2974378"/>
            <a:ext cx="2022600" cy="9219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1600">
                <a:solidFill>
                  <a:srgbClr val="CE8BBC"/>
                </a:solidFill>
                <a:latin typeface="Calibri"/>
                <a:ea typeface="Calibri"/>
                <a:cs typeface="Calibri"/>
                <a:sym typeface="Calibri"/>
              </a:rPr>
              <a:t>throughout a comprehensive intervention package</a:t>
            </a:r>
            <a:endParaRPr b="1" sz="1600">
              <a:solidFill>
                <a:srgbClr val="CE8BBC"/>
              </a:solidFill>
              <a:latin typeface="Calibri"/>
              <a:ea typeface="Calibri"/>
              <a:cs typeface="Calibri"/>
              <a:sym typeface="Calibri"/>
            </a:endParaRPr>
          </a:p>
        </p:txBody>
      </p:sp>
      <p:cxnSp>
        <p:nvCxnSpPr>
          <p:cNvPr id="579" name="Google Shape;579;p89"/>
          <p:cNvCxnSpPr>
            <a:stCxn id="580" idx="0"/>
            <a:endCxn id="559" idx="0"/>
          </p:cNvCxnSpPr>
          <p:nvPr/>
        </p:nvCxnSpPr>
        <p:spPr>
          <a:xfrm flipH="1" rot="-5400000">
            <a:off x="6523368" y="2112191"/>
            <a:ext cx="11400" cy="2503200"/>
          </a:xfrm>
          <a:prstGeom prst="bentConnector3">
            <a:avLst>
              <a:gd fmla="val -2088816" name="adj1"/>
            </a:avLst>
          </a:prstGeom>
          <a:noFill/>
          <a:ln cap="flat" cmpd="sng" w="9525">
            <a:solidFill>
              <a:srgbClr val="CE8BBC"/>
            </a:solidFill>
            <a:prstDash val="dot"/>
            <a:round/>
            <a:headEnd len="med" w="med" type="none"/>
            <a:tailEnd len="med" w="med" type="stealth"/>
          </a:ln>
        </p:spPr>
      </p:cxnSp>
      <p:cxnSp>
        <p:nvCxnSpPr>
          <p:cNvPr id="581" name="Google Shape;581;p89"/>
          <p:cNvCxnSpPr>
            <a:stCxn id="580" idx="0"/>
            <a:endCxn id="561" idx="0"/>
          </p:cNvCxnSpPr>
          <p:nvPr/>
        </p:nvCxnSpPr>
        <p:spPr>
          <a:xfrm rot="5400000">
            <a:off x="4530318" y="2622041"/>
            <a:ext cx="11100" cy="1483200"/>
          </a:xfrm>
          <a:prstGeom prst="bentConnector3">
            <a:avLst>
              <a:gd fmla="val -2145270" name="adj1"/>
            </a:avLst>
          </a:prstGeom>
          <a:noFill/>
          <a:ln cap="flat" cmpd="sng" w="9525">
            <a:solidFill>
              <a:srgbClr val="CE8BBC"/>
            </a:solidFill>
            <a:prstDash val="dot"/>
            <a:round/>
            <a:headEnd len="med" w="med" type="none"/>
            <a:tailEnd len="med" w="med" type="stealth"/>
          </a:ln>
        </p:spPr>
      </p:cxnSp>
      <p:cxnSp>
        <p:nvCxnSpPr>
          <p:cNvPr id="582" name="Google Shape;582;p89"/>
          <p:cNvCxnSpPr>
            <a:stCxn id="580" idx="0"/>
            <a:endCxn id="556" idx="0"/>
          </p:cNvCxnSpPr>
          <p:nvPr/>
        </p:nvCxnSpPr>
        <p:spPr>
          <a:xfrm flipH="1" rot="-5400000">
            <a:off x="5935668" y="2699891"/>
            <a:ext cx="2700" cy="1319100"/>
          </a:xfrm>
          <a:prstGeom prst="bentConnector3">
            <a:avLst>
              <a:gd fmla="val -6105769" name="adj1"/>
            </a:avLst>
          </a:prstGeom>
          <a:noFill/>
          <a:ln cap="flat" cmpd="sng" w="9525">
            <a:solidFill>
              <a:srgbClr val="CE8BBC"/>
            </a:solidFill>
            <a:prstDash val="dot"/>
            <a:round/>
            <a:headEnd len="med" w="med" type="none"/>
            <a:tailEnd len="med" w="med" type="stealth"/>
          </a:ln>
        </p:spPr>
      </p:cxnSp>
      <p:grpSp>
        <p:nvGrpSpPr>
          <p:cNvPr id="583" name="Google Shape;583;p89"/>
          <p:cNvGrpSpPr/>
          <p:nvPr/>
        </p:nvGrpSpPr>
        <p:grpSpPr>
          <a:xfrm>
            <a:off x="8284027" y="3319403"/>
            <a:ext cx="1168782" cy="334561"/>
            <a:chOff x="328352" y="5798612"/>
            <a:chExt cx="1318423" cy="409500"/>
          </a:xfrm>
        </p:grpSpPr>
        <p:sp>
          <p:nvSpPr>
            <p:cNvPr id="553" name="Google Shape;553;p89"/>
            <p:cNvSpPr/>
            <p:nvPr/>
          </p:nvSpPr>
          <p:spPr>
            <a:xfrm>
              <a:off x="632175" y="5854363"/>
              <a:ext cx="1014600" cy="2913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spcBef>
                  <a:spcPts val="0"/>
                </a:spcBef>
                <a:spcAft>
                  <a:spcPts val="0"/>
                </a:spcAft>
                <a:buNone/>
              </a:pPr>
              <a:r>
                <a:rPr b="1" lang="en-US" sz="900">
                  <a:solidFill>
                    <a:srgbClr val="FFFFFF"/>
                  </a:solidFill>
                  <a:latin typeface="Calibri"/>
                  <a:ea typeface="Calibri"/>
                  <a:cs typeface="Calibri"/>
                  <a:sym typeface="Calibri"/>
                </a:rPr>
                <a:t>Family Space</a:t>
              </a:r>
              <a:endParaRPr b="1" sz="900">
                <a:solidFill>
                  <a:srgbClr val="FFFFFF"/>
                </a:solidFill>
                <a:latin typeface="Calibri"/>
                <a:ea typeface="Calibri"/>
                <a:cs typeface="Calibri"/>
                <a:sym typeface="Calibri"/>
              </a:endParaRPr>
            </a:p>
          </p:txBody>
        </p:sp>
        <p:grpSp>
          <p:nvGrpSpPr>
            <p:cNvPr id="584" name="Google Shape;584;p89"/>
            <p:cNvGrpSpPr/>
            <p:nvPr/>
          </p:nvGrpSpPr>
          <p:grpSpPr>
            <a:xfrm>
              <a:off x="328352" y="5798612"/>
              <a:ext cx="409500" cy="409500"/>
              <a:chOff x="328352" y="5798612"/>
              <a:chExt cx="409500" cy="409500"/>
            </a:xfrm>
          </p:grpSpPr>
          <p:sp>
            <p:nvSpPr>
              <p:cNvPr id="585" name="Google Shape;585;p89"/>
              <p:cNvSpPr/>
              <p:nvPr/>
            </p:nvSpPr>
            <p:spPr>
              <a:xfrm>
                <a:off x="328352" y="5798612"/>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586" name="Google Shape;586;p89"/>
              <p:cNvPicPr preferRelativeResize="0"/>
              <p:nvPr/>
            </p:nvPicPr>
            <p:blipFill rotWithShape="1">
              <a:blip r:embed="rId3">
                <a:alphaModFix/>
              </a:blip>
              <a:srcRect b="6035" l="7023" r="7220" t="16887"/>
              <a:stretch/>
            </p:blipFill>
            <p:spPr>
              <a:xfrm>
                <a:off x="395938" y="5879962"/>
                <a:ext cx="274200" cy="246600"/>
              </a:xfrm>
              <a:prstGeom prst="rect">
                <a:avLst/>
              </a:prstGeom>
              <a:noFill/>
              <a:ln>
                <a:noFill/>
              </a:ln>
            </p:spPr>
          </p:pic>
        </p:grpSp>
      </p:grpSp>
      <p:grpSp>
        <p:nvGrpSpPr>
          <p:cNvPr id="587" name="Google Shape;587;p89"/>
          <p:cNvGrpSpPr/>
          <p:nvPr/>
        </p:nvGrpSpPr>
        <p:grpSpPr>
          <a:xfrm>
            <a:off x="5925370" y="3319359"/>
            <a:ext cx="1073040" cy="334561"/>
            <a:chOff x="328353" y="5183026"/>
            <a:chExt cx="1210423" cy="409500"/>
          </a:xfrm>
        </p:grpSpPr>
        <p:sp>
          <p:nvSpPr>
            <p:cNvPr id="556" name="Google Shape;556;p89"/>
            <p:cNvSpPr/>
            <p:nvPr/>
          </p:nvSpPr>
          <p:spPr>
            <a:xfrm>
              <a:off x="632176" y="5233842"/>
              <a:ext cx="906600" cy="2913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spcBef>
                  <a:spcPts val="0"/>
                </a:spcBef>
                <a:spcAft>
                  <a:spcPts val="0"/>
                </a:spcAft>
                <a:buNone/>
              </a:pPr>
              <a:r>
                <a:rPr b="1" lang="en-US" sz="900">
                  <a:solidFill>
                    <a:srgbClr val="FFFFFF"/>
                  </a:solidFill>
                  <a:latin typeface="Calibri"/>
                  <a:ea typeface="Calibri"/>
                  <a:cs typeface="Calibri"/>
                  <a:sym typeface="Calibri"/>
                </a:rPr>
                <a:t>Exhibition</a:t>
              </a:r>
              <a:endParaRPr b="1" sz="900">
                <a:solidFill>
                  <a:srgbClr val="FFFFFF"/>
                </a:solidFill>
                <a:latin typeface="Calibri"/>
                <a:ea typeface="Calibri"/>
                <a:cs typeface="Calibri"/>
                <a:sym typeface="Calibri"/>
              </a:endParaRPr>
            </a:p>
          </p:txBody>
        </p:sp>
        <p:grpSp>
          <p:nvGrpSpPr>
            <p:cNvPr id="588" name="Google Shape;588;p89"/>
            <p:cNvGrpSpPr/>
            <p:nvPr/>
          </p:nvGrpSpPr>
          <p:grpSpPr>
            <a:xfrm>
              <a:off x="328353" y="5183026"/>
              <a:ext cx="409500" cy="409500"/>
              <a:chOff x="328353" y="5183026"/>
              <a:chExt cx="409500" cy="409500"/>
            </a:xfrm>
          </p:grpSpPr>
          <p:sp>
            <p:nvSpPr>
              <p:cNvPr id="589" name="Google Shape;589;p89"/>
              <p:cNvSpPr/>
              <p:nvPr/>
            </p:nvSpPr>
            <p:spPr>
              <a:xfrm>
                <a:off x="328353" y="5183026"/>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590" name="Google Shape;590;p89"/>
              <p:cNvPicPr preferRelativeResize="0"/>
              <p:nvPr/>
            </p:nvPicPr>
            <p:blipFill rotWithShape="1">
              <a:blip r:embed="rId4">
                <a:alphaModFix/>
              </a:blip>
              <a:srcRect b="18371" l="7514" r="6308" t="6304"/>
              <a:stretch/>
            </p:blipFill>
            <p:spPr>
              <a:xfrm>
                <a:off x="396017" y="5260565"/>
                <a:ext cx="279168" cy="243992"/>
              </a:xfrm>
              <a:prstGeom prst="rect">
                <a:avLst/>
              </a:prstGeom>
              <a:noFill/>
              <a:ln>
                <a:noFill/>
              </a:ln>
            </p:spPr>
          </p:pic>
        </p:grpSp>
      </p:grpSp>
      <p:grpSp>
        <p:nvGrpSpPr>
          <p:cNvPr id="591" name="Google Shape;591;p89"/>
          <p:cNvGrpSpPr/>
          <p:nvPr/>
        </p:nvGrpSpPr>
        <p:grpSpPr>
          <a:xfrm>
            <a:off x="7051906" y="3319275"/>
            <a:ext cx="1188466" cy="334562"/>
            <a:chOff x="328352" y="4015478"/>
            <a:chExt cx="1340628" cy="409500"/>
          </a:xfrm>
        </p:grpSpPr>
        <p:sp>
          <p:nvSpPr>
            <p:cNvPr id="559" name="Google Shape;559;p89"/>
            <p:cNvSpPr/>
            <p:nvPr/>
          </p:nvSpPr>
          <p:spPr>
            <a:xfrm>
              <a:off x="632180" y="4076800"/>
              <a:ext cx="1036800" cy="2913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spcBef>
                  <a:spcPts val="0"/>
                </a:spcBef>
                <a:spcAft>
                  <a:spcPts val="0"/>
                </a:spcAft>
                <a:buNone/>
              </a:pPr>
              <a:r>
                <a:rPr b="1" lang="en-US" sz="900">
                  <a:solidFill>
                    <a:srgbClr val="FFFFFF"/>
                  </a:solidFill>
                  <a:latin typeface="Calibri"/>
                  <a:ea typeface="Calibri"/>
                  <a:cs typeface="Calibri"/>
                  <a:sym typeface="Calibri"/>
                </a:rPr>
                <a:t>Safe Schools</a:t>
              </a:r>
              <a:endParaRPr b="1" sz="900">
                <a:solidFill>
                  <a:srgbClr val="FFFFFF"/>
                </a:solidFill>
                <a:latin typeface="Calibri"/>
                <a:ea typeface="Calibri"/>
                <a:cs typeface="Calibri"/>
                <a:sym typeface="Calibri"/>
              </a:endParaRPr>
            </a:p>
          </p:txBody>
        </p:sp>
        <p:sp>
          <p:nvSpPr>
            <p:cNvPr id="592" name="Google Shape;592;p89"/>
            <p:cNvSpPr/>
            <p:nvPr/>
          </p:nvSpPr>
          <p:spPr>
            <a:xfrm>
              <a:off x="328352" y="4015478"/>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593" name="Google Shape;593;p89"/>
            <p:cNvPicPr preferRelativeResize="0"/>
            <p:nvPr/>
          </p:nvPicPr>
          <p:blipFill rotWithShape="1">
            <a:blip r:embed="rId5">
              <a:alphaModFix/>
            </a:blip>
            <a:srcRect b="12986" l="7395" r="6915" t="8925"/>
            <a:stretch/>
          </p:blipFill>
          <p:spPr>
            <a:xfrm>
              <a:off x="373214" y="4038692"/>
              <a:ext cx="319800" cy="291300"/>
            </a:xfrm>
            <a:prstGeom prst="round2SameRect">
              <a:avLst>
                <a:gd fmla="val 50000" name="adj1"/>
                <a:gd fmla="val 4354" name="adj2"/>
              </a:avLst>
            </a:prstGeom>
            <a:noFill/>
            <a:ln>
              <a:noFill/>
            </a:ln>
          </p:spPr>
        </p:pic>
      </p:grpSp>
      <p:grpSp>
        <p:nvGrpSpPr>
          <p:cNvPr id="594" name="Google Shape;594;p89"/>
          <p:cNvGrpSpPr/>
          <p:nvPr/>
        </p:nvGrpSpPr>
        <p:grpSpPr>
          <a:xfrm>
            <a:off x="4460804" y="3319314"/>
            <a:ext cx="1363989" cy="334562"/>
            <a:chOff x="328352" y="4557038"/>
            <a:chExt cx="1538623" cy="409500"/>
          </a:xfrm>
        </p:grpSpPr>
        <p:sp>
          <p:nvSpPr>
            <p:cNvPr id="580" name="Google Shape;580;p89"/>
            <p:cNvSpPr/>
            <p:nvPr/>
          </p:nvSpPr>
          <p:spPr>
            <a:xfrm>
              <a:off x="632175" y="4604500"/>
              <a:ext cx="1234800" cy="2913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spcBef>
                  <a:spcPts val="0"/>
                </a:spcBef>
                <a:spcAft>
                  <a:spcPts val="0"/>
                </a:spcAft>
                <a:buNone/>
              </a:pPr>
              <a:r>
                <a:rPr b="1" lang="en-US" sz="900">
                  <a:solidFill>
                    <a:srgbClr val="FFFFFF"/>
                  </a:solidFill>
                  <a:latin typeface="Calibri"/>
                  <a:ea typeface="Calibri"/>
                  <a:cs typeface="Calibri"/>
                  <a:sym typeface="Calibri"/>
                </a:rPr>
                <a:t>Interactive Video</a:t>
              </a:r>
              <a:endParaRPr b="1" sz="900">
                <a:solidFill>
                  <a:srgbClr val="FFFFFF"/>
                </a:solidFill>
                <a:latin typeface="Calibri"/>
                <a:ea typeface="Calibri"/>
                <a:cs typeface="Calibri"/>
                <a:sym typeface="Calibri"/>
              </a:endParaRPr>
            </a:p>
          </p:txBody>
        </p:sp>
        <p:sp>
          <p:nvSpPr>
            <p:cNvPr id="595" name="Google Shape;595;p89"/>
            <p:cNvSpPr/>
            <p:nvPr/>
          </p:nvSpPr>
          <p:spPr>
            <a:xfrm>
              <a:off x="328352" y="4557038"/>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596" name="Google Shape;596;p89"/>
            <p:cNvPicPr preferRelativeResize="0"/>
            <p:nvPr/>
          </p:nvPicPr>
          <p:blipFill rotWithShape="1">
            <a:blip r:embed="rId6">
              <a:alphaModFix/>
            </a:blip>
            <a:srcRect b="14823" l="8570" r="9341" t="13599"/>
            <a:stretch/>
          </p:blipFill>
          <p:spPr>
            <a:xfrm>
              <a:off x="395929" y="4642173"/>
              <a:ext cx="274341" cy="239232"/>
            </a:xfrm>
            <a:prstGeom prst="rect">
              <a:avLst/>
            </a:prstGeom>
            <a:noFill/>
            <a:ln>
              <a:noFill/>
            </a:ln>
          </p:spPr>
        </p:pic>
      </p:grpSp>
      <p:grpSp>
        <p:nvGrpSpPr>
          <p:cNvPr id="597" name="Google Shape;597;p89"/>
          <p:cNvGrpSpPr/>
          <p:nvPr/>
        </p:nvGrpSpPr>
        <p:grpSpPr>
          <a:xfrm>
            <a:off x="2959264" y="3319233"/>
            <a:ext cx="1400946" cy="334562"/>
            <a:chOff x="328352" y="3428991"/>
            <a:chExt cx="1580311" cy="409500"/>
          </a:xfrm>
        </p:grpSpPr>
        <p:sp>
          <p:nvSpPr>
            <p:cNvPr id="561" name="Google Shape;561;p89"/>
            <p:cNvSpPr/>
            <p:nvPr/>
          </p:nvSpPr>
          <p:spPr>
            <a:xfrm>
              <a:off x="632163" y="3490291"/>
              <a:ext cx="1276500" cy="2913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lnSpc>
                  <a:spcPct val="70000"/>
                </a:lnSpc>
                <a:spcBef>
                  <a:spcPts val="0"/>
                </a:spcBef>
                <a:spcAft>
                  <a:spcPts val="0"/>
                </a:spcAft>
                <a:buNone/>
              </a:pPr>
              <a:r>
                <a:rPr b="1" lang="en-US" sz="800">
                  <a:solidFill>
                    <a:srgbClr val="FFFFFF"/>
                  </a:solidFill>
                  <a:latin typeface="Calibri"/>
                  <a:ea typeface="Calibri"/>
                  <a:cs typeface="Calibri"/>
                  <a:sym typeface="Calibri"/>
                </a:rPr>
                <a:t>Multi-Stakeholder Forum</a:t>
              </a:r>
              <a:endParaRPr b="1" sz="800">
                <a:solidFill>
                  <a:srgbClr val="FFFFFF"/>
                </a:solidFill>
                <a:latin typeface="Calibri"/>
                <a:ea typeface="Calibri"/>
                <a:cs typeface="Calibri"/>
                <a:sym typeface="Calibri"/>
              </a:endParaRPr>
            </a:p>
          </p:txBody>
        </p:sp>
        <p:sp>
          <p:nvSpPr>
            <p:cNvPr id="598" name="Google Shape;598;p89"/>
            <p:cNvSpPr/>
            <p:nvPr/>
          </p:nvSpPr>
          <p:spPr>
            <a:xfrm>
              <a:off x="328352" y="3428991"/>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599" name="Google Shape;599;p89"/>
            <p:cNvPicPr preferRelativeResize="0"/>
            <p:nvPr/>
          </p:nvPicPr>
          <p:blipFill rotWithShape="1">
            <a:blip r:embed="rId7">
              <a:alphaModFix/>
            </a:blip>
            <a:srcRect b="18249" l="13415" r="9352" t="19445"/>
            <a:stretch/>
          </p:blipFill>
          <p:spPr>
            <a:xfrm>
              <a:off x="362950" y="3479404"/>
              <a:ext cx="340200" cy="274500"/>
            </a:xfrm>
            <a:prstGeom prst="roundRect">
              <a:avLst>
                <a:gd fmla="val 38843" name="adj"/>
              </a:avLst>
            </a:prstGeom>
            <a:noFill/>
            <a:ln>
              <a:noFill/>
            </a:ln>
          </p:spPr>
        </p:pic>
      </p:grpSp>
      <p:cxnSp>
        <p:nvCxnSpPr>
          <p:cNvPr id="600" name="Google Shape;600;p89"/>
          <p:cNvCxnSpPr/>
          <p:nvPr/>
        </p:nvCxnSpPr>
        <p:spPr>
          <a:xfrm>
            <a:off x="4020765" y="5358721"/>
            <a:ext cx="0" cy="894600"/>
          </a:xfrm>
          <a:prstGeom prst="straightConnector1">
            <a:avLst/>
          </a:prstGeom>
          <a:noFill/>
          <a:ln cap="flat" cmpd="sng" w="28575">
            <a:solidFill>
              <a:srgbClr val="003C5A"/>
            </a:solidFill>
            <a:prstDash val="solid"/>
            <a:round/>
            <a:headEnd len="med" w="med" type="none"/>
            <a:tailEnd len="med" w="med" type="stealth"/>
          </a:ln>
        </p:spPr>
      </p:cxnSp>
      <p:sp>
        <p:nvSpPr>
          <p:cNvPr id="601" name="Google Shape;601;p89"/>
          <p:cNvSpPr txBox="1"/>
          <p:nvPr/>
        </p:nvSpPr>
        <p:spPr>
          <a:xfrm>
            <a:off x="3281704" y="4876484"/>
            <a:ext cx="953700" cy="530400"/>
          </a:xfrm>
          <a:prstGeom prst="rect">
            <a:avLst/>
          </a:prstGeom>
          <a:noFill/>
          <a:ln>
            <a:noFill/>
          </a:ln>
        </p:spPr>
        <p:txBody>
          <a:bodyPr anchorCtr="0" anchor="t" bIns="104875" lIns="104875" spcFirstLastPara="1" rIns="104875" wrap="square" tIns="104875">
            <a:spAutoFit/>
          </a:bodyPr>
          <a:lstStyle/>
          <a:p>
            <a:pPr indent="0" lvl="0" marL="0" rtl="0" algn="r">
              <a:lnSpc>
                <a:spcPct val="130000"/>
              </a:lnSpc>
              <a:spcBef>
                <a:spcPts val="0"/>
              </a:spcBef>
              <a:spcAft>
                <a:spcPts val="0"/>
              </a:spcAft>
              <a:buNone/>
            </a:pPr>
            <a:r>
              <a:rPr b="1" lang="en-US" sz="900">
                <a:solidFill>
                  <a:schemeClr val="dk2"/>
                </a:solidFill>
                <a:latin typeface="Calibri"/>
                <a:ea typeface="Calibri"/>
                <a:cs typeface="Calibri"/>
                <a:sym typeface="Calibri"/>
              </a:rPr>
              <a:t>I</a:t>
            </a:r>
            <a:r>
              <a:rPr b="1" lang="en-US" sz="900">
                <a:solidFill>
                  <a:schemeClr val="dk2"/>
                </a:solidFill>
                <a:latin typeface="Calibri"/>
                <a:ea typeface="Calibri"/>
                <a:cs typeface="Calibri"/>
                <a:sym typeface="Calibri"/>
              </a:rPr>
              <a:t>ntermediate outcomes</a:t>
            </a:r>
            <a:endParaRPr b="1" sz="900">
              <a:solidFill>
                <a:schemeClr val="dk2"/>
              </a:solidFill>
              <a:latin typeface="Calibri"/>
              <a:ea typeface="Calibri"/>
              <a:cs typeface="Calibri"/>
              <a:sym typeface="Calibri"/>
            </a:endParaRPr>
          </a:p>
        </p:txBody>
      </p:sp>
      <p:sp>
        <p:nvSpPr>
          <p:cNvPr id="602" name="Google Shape;602;p89"/>
          <p:cNvSpPr txBox="1"/>
          <p:nvPr/>
        </p:nvSpPr>
        <p:spPr>
          <a:xfrm>
            <a:off x="2784200" y="6213481"/>
            <a:ext cx="1494300" cy="530400"/>
          </a:xfrm>
          <a:prstGeom prst="rect">
            <a:avLst/>
          </a:prstGeom>
          <a:noFill/>
          <a:ln>
            <a:noFill/>
          </a:ln>
        </p:spPr>
        <p:txBody>
          <a:bodyPr anchorCtr="0" anchor="t" bIns="104875" lIns="104875" spcFirstLastPara="1" rIns="104875" wrap="square" tIns="104875">
            <a:spAutoFit/>
          </a:bodyPr>
          <a:lstStyle/>
          <a:p>
            <a:pPr indent="0" lvl="0" marL="520700" rtl="0" algn="r">
              <a:lnSpc>
                <a:spcPct val="130000"/>
              </a:lnSpc>
              <a:spcBef>
                <a:spcPts val="0"/>
              </a:spcBef>
              <a:spcAft>
                <a:spcPts val="0"/>
              </a:spcAft>
              <a:buNone/>
            </a:pPr>
            <a:r>
              <a:rPr b="1" lang="en-US" sz="900">
                <a:solidFill>
                  <a:schemeClr val="dk2"/>
                </a:solidFill>
                <a:latin typeface="Calibri"/>
                <a:ea typeface="Calibri"/>
                <a:cs typeface="Calibri"/>
                <a:sym typeface="Calibri"/>
              </a:rPr>
              <a:t>Long-term outcomes</a:t>
            </a:r>
            <a:endParaRPr b="1" sz="900">
              <a:solidFill>
                <a:schemeClr val="dk2"/>
              </a:solidFill>
              <a:latin typeface="Calibri"/>
              <a:ea typeface="Calibri"/>
              <a:cs typeface="Calibri"/>
              <a:sym typeface="Calibri"/>
            </a:endParaRPr>
          </a:p>
        </p:txBody>
      </p:sp>
      <p:cxnSp>
        <p:nvCxnSpPr>
          <p:cNvPr id="603" name="Google Shape;603;p89"/>
          <p:cNvCxnSpPr>
            <a:stCxn id="559" idx="2"/>
            <a:endCxn id="546" idx="0"/>
          </p:cNvCxnSpPr>
          <p:nvPr/>
        </p:nvCxnSpPr>
        <p:spPr>
          <a:xfrm>
            <a:off x="7780811" y="3607367"/>
            <a:ext cx="1115700" cy="409500"/>
          </a:xfrm>
          <a:prstGeom prst="straightConnector1">
            <a:avLst/>
          </a:prstGeom>
          <a:noFill/>
          <a:ln cap="flat" cmpd="sng" w="28575">
            <a:solidFill>
              <a:srgbClr val="CE8BBC"/>
            </a:solidFill>
            <a:prstDash val="solid"/>
            <a:round/>
            <a:headEnd len="med" w="med" type="none"/>
            <a:tailEnd len="med" w="med" type="stealth"/>
          </a:ln>
        </p:spPr>
      </p:cxnSp>
      <p:cxnSp>
        <p:nvCxnSpPr>
          <p:cNvPr id="604" name="Google Shape;604;p89"/>
          <p:cNvCxnSpPr>
            <a:stCxn id="580" idx="2"/>
            <a:endCxn id="544" idx="0"/>
          </p:cNvCxnSpPr>
          <p:nvPr/>
        </p:nvCxnSpPr>
        <p:spPr>
          <a:xfrm flipH="1">
            <a:off x="5036268" y="3596083"/>
            <a:ext cx="241200" cy="420900"/>
          </a:xfrm>
          <a:prstGeom prst="straightConnector1">
            <a:avLst/>
          </a:prstGeom>
          <a:noFill/>
          <a:ln cap="flat" cmpd="sng" w="28575">
            <a:solidFill>
              <a:srgbClr val="CE8BBC"/>
            </a:solidFill>
            <a:prstDash val="solid"/>
            <a:round/>
            <a:headEnd len="med" w="med" type="none"/>
            <a:tailEnd len="med" w="med" type="stealth"/>
          </a:ln>
        </p:spPr>
      </p:cxnSp>
      <p:cxnSp>
        <p:nvCxnSpPr>
          <p:cNvPr id="605" name="Google Shape;605;p89"/>
          <p:cNvCxnSpPr>
            <a:stCxn id="580" idx="2"/>
            <a:endCxn id="543" idx="0"/>
          </p:cNvCxnSpPr>
          <p:nvPr/>
        </p:nvCxnSpPr>
        <p:spPr>
          <a:xfrm>
            <a:off x="5277468" y="3596083"/>
            <a:ext cx="1002000" cy="420900"/>
          </a:xfrm>
          <a:prstGeom prst="straightConnector1">
            <a:avLst/>
          </a:prstGeom>
          <a:noFill/>
          <a:ln cap="flat" cmpd="sng" w="28575">
            <a:solidFill>
              <a:srgbClr val="CE8BBC"/>
            </a:solidFill>
            <a:prstDash val="solid"/>
            <a:round/>
            <a:headEnd len="med" w="med" type="none"/>
            <a:tailEnd len="med" w="med" type="stealth"/>
          </a:ln>
        </p:spPr>
      </p:cxnSp>
      <p:sp>
        <p:nvSpPr>
          <p:cNvPr id="606" name="Google Shape;606;p89"/>
          <p:cNvSpPr txBox="1"/>
          <p:nvPr>
            <p:ph idx="12" type="sldNum"/>
          </p:nvPr>
        </p:nvSpPr>
        <p:spPr>
          <a:xfrm>
            <a:off x="10060501" y="7124191"/>
            <a:ext cx="641700" cy="297300"/>
          </a:xfrm>
          <a:prstGeom prst="rect">
            <a:avLst/>
          </a:prstGeom>
        </p:spPr>
        <p:txBody>
          <a:bodyPr anchorCtr="0" anchor="ctr" bIns="116050" lIns="116050" spcFirstLastPara="1" rIns="116050" wrap="square" tIns="116050">
            <a:noAutofit/>
          </a:bodyPr>
          <a:lstStyle/>
          <a:p>
            <a:pPr indent="0" lvl="0" marL="12700" rtl="0" algn="l">
              <a:spcBef>
                <a:spcPts val="0"/>
              </a:spcBef>
              <a:spcAft>
                <a:spcPts val="0"/>
              </a:spcAft>
              <a:buNone/>
            </a:pPr>
            <a:fld id="{00000000-1234-1234-1234-123412341234}" type="slidenum">
              <a:rPr lang="en-US"/>
              <a:t>‹#›</a:t>
            </a:fld>
            <a:endParaRPr>
              <a:solidFill>
                <a:schemeClr val="dk2"/>
              </a:solidFill>
            </a:endParaRPr>
          </a:p>
        </p:txBody>
      </p:sp>
      <p:sp>
        <p:nvSpPr>
          <p:cNvPr id="607" name="Google Shape;607;p89"/>
          <p:cNvSpPr txBox="1"/>
          <p:nvPr/>
        </p:nvSpPr>
        <p:spPr>
          <a:xfrm>
            <a:off x="673986" y="620999"/>
            <a:ext cx="5922600" cy="392400"/>
          </a:xfrm>
          <a:prstGeom prst="rect">
            <a:avLst/>
          </a:prstGeom>
          <a:noFill/>
          <a:ln>
            <a:noFill/>
          </a:ln>
        </p:spPr>
        <p:txBody>
          <a:bodyPr anchorCtr="0" anchor="t" bIns="91425" lIns="91425" spcFirstLastPara="1" rIns="91425" wrap="square" tIns="91425">
            <a:spAutoFit/>
          </a:bodyPr>
          <a:lstStyle/>
          <a:p>
            <a:pPr indent="0" lvl="0" marL="0" rtl="0" algn="l">
              <a:lnSpc>
                <a:spcPct val="75000"/>
              </a:lnSpc>
              <a:spcBef>
                <a:spcPts val="0"/>
              </a:spcBef>
              <a:spcAft>
                <a:spcPts val="0"/>
              </a:spcAft>
              <a:buNone/>
            </a:pPr>
            <a:r>
              <a:rPr b="1" lang="en-US" sz="1800">
                <a:solidFill>
                  <a:srgbClr val="003C5A"/>
                </a:solidFill>
                <a:latin typeface="Calibri"/>
                <a:ea typeface="Calibri"/>
                <a:cs typeface="Calibri"/>
                <a:sym typeface="Calibri"/>
              </a:rPr>
              <a:t>THEORY OF CHANGE</a:t>
            </a:r>
            <a:endParaRPr b="1" sz="1800">
              <a:solidFill>
                <a:schemeClr val="dk2"/>
              </a:solidFill>
              <a:latin typeface="Calibri"/>
              <a:ea typeface="Calibri"/>
              <a:cs typeface="Calibri"/>
              <a:sym typeface="Calibri"/>
            </a:endParaRPr>
          </a:p>
        </p:txBody>
      </p:sp>
      <p:sp>
        <p:nvSpPr>
          <p:cNvPr id="608" name="Google Shape;608;p89"/>
          <p:cNvSpPr txBox="1"/>
          <p:nvPr/>
        </p:nvSpPr>
        <p:spPr>
          <a:xfrm>
            <a:off x="9076996" y="7165427"/>
            <a:ext cx="1009800" cy="195300"/>
          </a:xfrm>
          <a:prstGeom prst="rect">
            <a:avLst/>
          </a:prstGeom>
          <a:solidFill>
            <a:schemeClr val="lt1"/>
          </a:solidFill>
          <a:ln>
            <a:noFill/>
          </a:ln>
        </p:spPr>
        <p:txBody>
          <a:bodyPr anchorCtr="0" anchor="t" bIns="64650" lIns="64650" spcFirstLastPara="1" rIns="64650" wrap="square" tIns="64650">
            <a:noAutofit/>
          </a:bodyPr>
          <a:lstStyle/>
          <a:p>
            <a:pPr indent="0" lvl="0" marL="317500" rtl="0" algn="ctr">
              <a:spcBef>
                <a:spcPts val="0"/>
              </a:spcBef>
              <a:spcAft>
                <a:spcPts val="0"/>
              </a:spcAft>
              <a:buNone/>
            </a:pPr>
            <a:r>
              <a:rPr lang="en-US" sz="600">
                <a:solidFill>
                  <a:srgbClr val="003C5A"/>
                </a:solidFill>
                <a:latin typeface="Calibri"/>
                <a:ea typeface="Calibri"/>
                <a:cs typeface="Calibri"/>
                <a:sym typeface="Calibri"/>
              </a:rPr>
              <a:t>INTRODUCTION</a:t>
            </a:r>
            <a:endParaRPr sz="600">
              <a:solidFill>
                <a:srgbClr val="003C5A"/>
              </a:solidFill>
              <a:latin typeface="Calibri"/>
              <a:ea typeface="Calibri"/>
              <a:cs typeface="Calibri"/>
              <a:sym typeface="Calibri"/>
            </a:endParaRPr>
          </a:p>
        </p:txBody>
      </p:sp>
      <p:sp>
        <p:nvSpPr>
          <p:cNvPr id="609" name="Google Shape;609;p89"/>
          <p:cNvSpPr/>
          <p:nvPr/>
        </p:nvSpPr>
        <p:spPr>
          <a:xfrm>
            <a:off x="4508440" y="5022124"/>
            <a:ext cx="1158900" cy="163500"/>
          </a:xfrm>
          <a:prstGeom prst="rect">
            <a:avLst/>
          </a:prstGeom>
          <a:solidFill>
            <a:srgbClr val="00A7E1">
              <a:alpha val="54720"/>
            </a:srgbClr>
          </a:solidFill>
          <a:ln cap="flat" cmpd="sng" w="28575">
            <a:solidFill>
              <a:srgbClr val="00A7E1"/>
            </a:solidFill>
            <a:prstDash val="solid"/>
            <a:round/>
            <a:headEnd len="sm" w="sm" type="none"/>
            <a:tailEnd len="sm" w="sm" type="none"/>
          </a:ln>
        </p:spPr>
        <p:txBody>
          <a:bodyPr anchorCtr="0" anchor="ctr" bIns="91500" lIns="91500" spcFirstLastPara="1" rIns="0" wrap="square" tIns="91500">
            <a:noAutofit/>
          </a:bodyPr>
          <a:lstStyle/>
          <a:p>
            <a:pPr indent="12700" lvl="0" marL="0" marR="0" rtl="0" algn="ctr">
              <a:lnSpc>
                <a:spcPct val="70000"/>
              </a:lnSpc>
              <a:spcBef>
                <a:spcPts val="0"/>
              </a:spcBef>
              <a:spcAft>
                <a:spcPts val="0"/>
              </a:spcAft>
              <a:buNone/>
            </a:pPr>
            <a:r>
              <a:rPr lang="en-US" sz="800">
                <a:solidFill>
                  <a:schemeClr val="dk2"/>
                </a:solidFill>
                <a:latin typeface="Calibri"/>
                <a:ea typeface="Calibri"/>
                <a:cs typeface="Calibri"/>
                <a:sym typeface="Calibri"/>
              </a:rPr>
              <a:t>Individual</a:t>
            </a:r>
            <a:endParaRPr sz="800">
              <a:solidFill>
                <a:schemeClr val="dk2"/>
              </a:solidFill>
              <a:latin typeface="Calibri"/>
              <a:ea typeface="Calibri"/>
              <a:cs typeface="Calibri"/>
              <a:sym typeface="Calibri"/>
            </a:endParaRPr>
          </a:p>
        </p:txBody>
      </p:sp>
      <p:sp>
        <p:nvSpPr>
          <p:cNvPr id="610" name="Google Shape;610;p89"/>
          <p:cNvSpPr/>
          <p:nvPr/>
        </p:nvSpPr>
        <p:spPr>
          <a:xfrm>
            <a:off x="7032094" y="5022124"/>
            <a:ext cx="1158900" cy="161100"/>
          </a:xfrm>
          <a:prstGeom prst="rect">
            <a:avLst/>
          </a:prstGeom>
          <a:solidFill>
            <a:srgbClr val="8DC928">
              <a:alpha val="43400"/>
            </a:srgbClr>
          </a:solidFill>
          <a:ln cap="flat" cmpd="sng" w="28575">
            <a:solidFill>
              <a:srgbClr val="8DC928"/>
            </a:solidFill>
            <a:prstDash val="solid"/>
            <a:round/>
            <a:headEnd len="sm" w="sm" type="none"/>
            <a:tailEnd len="sm" w="sm" type="none"/>
          </a:ln>
        </p:spPr>
        <p:txBody>
          <a:bodyPr anchorCtr="0" anchor="ctr" bIns="91500" lIns="91500" spcFirstLastPara="1" rIns="91500" wrap="square" tIns="91500">
            <a:noAutofit/>
          </a:bodyPr>
          <a:lstStyle/>
          <a:p>
            <a:pPr indent="-50800" lvl="0" marL="114300" rtl="0" algn="ctr">
              <a:lnSpc>
                <a:spcPct val="70000"/>
              </a:lnSpc>
              <a:spcBef>
                <a:spcPts val="0"/>
              </a:spcBef>
              <a:spcAft>
                <a:spcPts val="0"/>
              </a:spcAft>
              <a:buNone/>
            </a:pPr>
            <a:r>
              <a:rPr lang="en-US" sz="800">
                <a:solidFill>
                  <a:schemeClr val="dk2"/>
                </a:solidFill>
                <a:latin typeface="Calibri"/>
                <a:ea typeface="Calibri"/>
                <a:cs typeface="Calibri"/>
                <a:sym typeface="Calibri"/>
              </a:rPr>
              <a:t>Community</a:t>
            </a:r>
            <a:endParaRPr sz="800">
              <a:solidFill>
                <a:schemeClr val="dk2"/>
              </a:solidFill>
              <a:latin typeface="Calibri"/>
              <a:ea typeface="Calibri"/>
              <a:cs typeface="Calibri"/>
              <a:sym typeface="Calibri"/>
            </a:endParaRPr>
          </a:p>
        </p:txBody>
      </p:sp>
      <p:sp>
        <p:nvSpPr>
          <p:cNvPr id="611" name="Google Shape;611;p89"/>
          <p:cNvSpPr/>
          <p:nvPr/>
        </p:nvSpPr>
        <p:spPr>
          <a:xfrm>
            <a:off x="8293921" y="5022124"/>
            <a:ext cx="1158900" cy="163500"/>
          </a:xfrm>
          <a:prstGeom prst="rect">
            <a:avLst/>
          </a:prstGeom>
          <a:solidFill>
            <a:srgbClr val="989899">
              <a:alpha val="50940"/>
            </a:srgbClr>
          </a:solidFill>
          <a:ln cap="flat" cmpd="sng" w="28575">
            <a:solidFill>
              <a:srgbClr val="989899"/>
            </a:solidFill>
            <a:prstDash val="solid"/>
            <a:round/>
            <a:headEnd len="sm" w="sm" type="none"/>
            <a:tailEnd len="sm" w="sm" type="none"/>
          </a:ln>
        </p:spPr>
        <p:txBody>
          <a:bodyPr anchorCtr="0" anchor="ctr" bIns="91500" lIns="91500" spcFirstLastPara="1" rIns="91500" wrap="square" tIns="91500">
            <a:noAutofit/>
          </a:bodyPr>
          <a:lstStyle/>
          <a:p>
            <a:pPr indent="-50800" lvl="0" marL="114300" rtl="0" algn="ctr">
              <a:lnSpc>
                <a:spcPct val="70000"/>
              </a:lnSpc>
              <a:spcBef>
                <a:spcPts val="0"/>
              </a:spcBef>
              <a:spcAft>
                <a:spcPts val="0"/>
              </a:spcAft>
              <a:buNone/>
            </a:pPr>
            <a:r>
              <a:rPr lang="en-US" sz="800">
                <a:solidFill>
                  <a:schemeClr val="dk2"/>
                </a:solidFill>
                <a:latin typeface="Calibri"/>
                <a:ea typeface="Calibri"/>
                <a:cs typeface="Calibri"/>
                <a:sym typeface="Calibri"/>
              </a:rPr>
              <a:t>Institutions and policy</a:t>
            </a:r>
            <a:endParaRPr sz="800">
              <a:solidFill>
                <a:schemeClr val="dk2"/>
              </a:solidFill>
              <a:latin typeface="Calibri"/>
              <a:ea typeface="Calibri"/>
              <a:cs typeface="Calibri"/>
              <a:sym typeface="Calibri"/>
            </a:endParaRPr>
          </a:p>
        </p:txBody>
      </p:sp>
      <p:sp>
        <p:nvSpPr>
          <p:cNvPr id="612" name="Google Shape;612;p89"/>
          <p:cNvSpPr/>
          <p:nvPr/>
        </p:nvSpPr>
        <p:spPr>
          <a:xfrm>
            <a:off x="5770267" y="5022124"/>
            <a:ext cx="1158900" cy="163500"/>
          </a:xfrm>
          <a:prstGeom prst="rect">
            <a:avLst/>
          </a:prstGeom>
          <a:solidFill>
            <a:srgbClr val="40BEAF">
              <a:alpha val="41510"/>
            </a:srgbClr>
          </a:solidFill>
          <a:ln cap="flat" cmpd="sng" w="28575">
            <a:solidFill>
              <a:srgbClr val="40BEAF"/>
            </a:solidFill>
            <a:prstDash val="solid"/>
            <a:round/>
            <a:headEnd len="sm" w="sm" type="none"/>
            <a:tailEnd len="sm" w="sm" type="none"/>
          </a:ln>
        </p:spPr>
        <p:txBody>
          <a:bodyPr anchorCtr="0" anchor="ctr" bIns="91500" lIns="91500" spcFirstLastPara="1" rIns="91500" wrap="square" tIns="91500">
            <a:noAutofit/>
          </a:bodyPr>
          <a:lstStyle/>
          <a:p>
            <a:pPr indent="-12700" lvl="0" marL="0" rtl="0" algn="ctr">
              <a:lnSpc>
                <a:spcPct val="70000"/>
              </a:lnSpc>
              <a:spcBef>
                <a:spcPts val="0"/>
              </a:spcBef>
              <a:spcAft>
                <a:spcPts val="0"/>
              </a:spcAft>
              <a:buNone/>
            </a:pPr>
            <a:r>
              <a:rPr lang="en-US" sz="800">
                <a:solidFill>
                  <a:schemeClr val="dk2"/>
                </a:solidFill>
                <a:latin typeface="Calibri"/>
                <a:ea typeface="Calibri"/>
                <a:cs typeface="Calibri"/>
                <a:sym typeface="Calibri"/>
              </a:rPr>
              <a:t>Family, friends and peers</a:t>
            </a:r>
            <a:endParaRPr sz="800">
              <a:solidFill>
                <a:schemeClr val="dk2"/>
              </a:solidFill>
              <a:latin typeface="Calibri"/>
              <a:ea typeface="Calibri"/>
              <a:cs typeface="Calibri"/>
              <a:sym typeface="Calibri"/>
            </a:endParaRPr>
          </a:p>
        </p:txBody>
      </p:sp>
      <p:sp>
        <p:nvSpPr>
          <p:cNvPr id="613" name="Google Shape;613;p89"/>
          <p:cNvSpPr/>
          <p:nvPr/>
        </p:nvSpPr>
        <p:spPr>
          <a:xfrm>
            <a:off x="4508429" y="4709385"/>
            <a:ext cx="2089500" cy="2760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lang="en-US" sz="900">
                <a:solidFill>
                  <a:srgbClr val="57565A"/>
                </a:solidFill>
                <a:latin typeface="Calibri"/>
                <a:ea typeface="Calibri"/>
                <a:cs typeface="Calibri"/>
                <a:sym typeface="Calibri"/>
              </a:rPr>
              <a:t>Level of the Socio-ecological Model</a:t>
            </a:r>
            <a:endParaRPr sz="900">
              <a:solidFill>
                <a:srgbClr val="57565A"/>
              </a:solidFill>
              <a:latin typeface="Calibri"/>
              <a:ea typeface="Calibri"/>
              <a:cs typeface="Calibri"/>
              <a:sym typeface="Calibri"/>
            </a:endParaRPr>
          </a:p>
        </p:txBody>
      </p:sp>
      <p:sp>
        <p:nvSpPr>
          <p:cNvPr id="614" name="Google Shape;614;p89"/>
          <p:cNvSpPr/>
          <p:nvPr/>
        </p:nvSpPr>
        <p:spPr>
          <a:xfrm>
            <a:off x="4508435" y="5184007"/>
            <a:ext cx="1158900" cy="334500"/>
          </a:xfrm>
          <a:prstGeom prst="rect">
            <a:avLst/>
          </a:prstGeom>
          <a:solidFill>
            <a:srgbClr val="FFFFFF">
              <a:alpha val="50000"/>
            </a:srgbClr>
          </a:solidFill>
          <a:ln cap="flat" cmpd="sng" w="28575">
            <a:solidFill>
              <a:srgbClr val="00A8E0"/>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800">
                <a:solidFill>
                  <a:schemeClr val="dk2"/>
                </a:solidFill>
                <a:latin typeface="Calibri"/>
                <a:ea typeface="Calibri"/>
                <a:cs typeface="Calibri"/>
                <a:sym typeface="Calibri"/>
              </a:rPr>
              <a:t>Increased knowledge</a:t>
            </a:r>
            <a:endParaRPr sz="800">
              <a:solidFill>
                <a:schemeClr val="dk2"/>
              </a:solidFill>
              <a:latin typeface="Calibri"/>
              <a:ea typeface="Calibri"/>
              <a:cs typeface="Calibri"/>
              <a:sym typeface="Calibri"/>
            </a:endParaRPr>
          </a:p>
        </p:txBody>
      </p:sp>
      <p:sp>
        <p:nvSpPr>
          <p:cNvPr id="615" name="Google Shape;615;p89"/>
          <p:cNvSpPr/>
          <p:nvPr/>
        </p:nvSpPr>
        <p:spPr>
          <a:xfrm>
            <a:off x="4508435" y="5575599"/>
            <a:ext cx="1158900" cy="404100"/>
          </a:xfrm>
          <a:prstGeom prst="rect">
            <a:avLst/>
          </a:prstGeom>
          <a:solidFill>
            <a:srgbClr val="FFFFFF">
              <a:alpha val="50000"/>
            </a:srgbClr>
          </a:solidFill>
          <a:ln cap="flat" cmpd="sng" w="28575">
            <a:solidFill>
              <a:srgbClr val="00A8E0"/>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800">
                <a:solidFill>
                  <a:schemeClr val="dk2"/>
                </a:solidFill>
                <a:latin typeface="Calibri"/>
                <a:ea typeface="Calibri"/>
                <a:cs typeface="Calibri"/>
                <a:sym typeface="Calibri"/>
              </a:rPr>
              <a:t>Increased agency</a:t>
            </a:r>
            <a:endParaRPr sz="800">
              <a:solidFill>
                <a:schemeClr val="dk2"/>
              </a:solidFill>
              <a:latin typeface="Calibri"/>
              <a:ea typeface="Calibri"/>
              <a:cs typeface="Calibri"/>
              <a:sym typeface="Calibri"/>
            </a:endParaRPr>
          </a:p>
        </p:txBody>
      </p:sp>
      <p:sp>
        <p:nvSpPr>
          <p:cNvPr id="616" name="Google Shape;616;p89"/>
          <p:cNvSpPr/>
          <p:nvPr/>
        </p:nvSpPr>
        <p:spPr>
          <a:xfrm>
            <a:off x="5770270" y="5184007"/>
            <a:ext cx="1158900" cy="3345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800">
                <a:solidFill>
                  <a:schemeClr val="dk2"/>
                </a:solidFill>
                <a:latin typeface="Calibri"/>
                <a:ea typeface="Calibri"/>
                <a:cs typeface="Calibri"/>
                <a:sym typeface="Calibri"/>
              </a:rPr>
              <a:t>Increased gender equitable parenting</a:t>
            </a:r>
            <a:endParaRPr sz="800">
              <a:solidFill>
                <a:schemeClr val="dk2"/>
              </a:solidFill>
              <a:latin typeface="Calibri"/>
              <a:ea typeface="Calibri"/>
              <a:cs typeface="Calibri"/>
              <a:sym typeface="Calibri"/>
            </a:endParaRPr>
          </a:p>
        </p:txBody>
      </p:sp>
      <p:sp>
        <p:nvSpPr>
          <p:cNvPr id="617" name="Google Shape;617;p89"/>
          <p:cNvSpPr/>
          <p:nvPr/>
        </p:nvSpPr>
        <p:spPr>
          <a:xfrm>
            <a:off x="5770267" y="5575599"/>
            <a:ext cx="1158900" cy="4041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marR="0" rtl="0" algn="ctr">
              <a:spcBef>
                <a:spcPts val="0"/>
              </a:spcBef>
              <a:spcAft>
                <a:spcPts val="0"/>
              </a:spcAft>
              <a:buNone/>
            </a:pPr>
            <a:r>
              <a:rPr lang="en-US" sz="800">
                <a:solidFill>
                  <a:schemeClr val="dk2"/>
                </a:solidFill>
                <a:latin typeface="Calibri"/>
                <a:ea typeface="Calibri"/>
                <a:cs typeface="Calibri"/>
                <a:sym typeface="Calibri"/>
              </a:rPr>
              <a:t>Improved &amp; increased caregiver-child communication</a:t>
            </a:r>
            <a:endParaRPr sz="800">
              <a:solidFill>
                <a:schemeClr val="dk2"/>
              </a:solidFill>
              <a:latin typeface="Calibri"/>
              <a:ea typeface="Calibri"/>
              <a:cs typeface="Calibri"/>
              <a:sym typeface="Calibri"/>
            </a:endParaRPr>
          </a:p>
        </p:txBody>
      </p:sp>
      <p:sp>
        <p:nvSpPr>
          <p:cNvPr id="618" name="Google Shape;618;p89"/>
          <p:cNvSpPr/>
          <p:nvPr/>
        </p:nvSpPr>
        <p:spPr>
          <a:xfrm>
            <a:off x="7032094" y="5184007"/>
            <a:ext cx="1158900" cy="334500"/>
          </a:xfrm>
          <a:prstGeom prst="rect">
            <a:avLst/>
          </a:prstGeom>
          <a:solidFill>
            <a:srgbClr val="FFFFFF">
              <a:alpha val="50000"/>
            </a:srgbClr>
          </a:solidFill>
          <a:ln cap="flat" cmpd="sng" w="28575">
            <a:solidFill>
              <a:srgbClr val="8DC928"/>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800">
                <a:solidFill>
                  <a:schemeClr val="dk2"/>
                </a:solidFill>
                <a:latin typeface="Calibri"/>
                <a:ea typeface="Calibri"/>
                <a:cs typeface="Calibri"/>
                <a:sym typeface="Calibri"/>
              </a:rPr>
              <a:t>Positive gender norms</a:t>
            </a:r>
            <a:endParaRPr sz="800">
              <a:solidFill>
                <a:schemeClr val="dk2"/>
              </a:solidFill>
              <a:latin typeface="Calibri"/>
              <a:ea typeface="Calibri"/>
              <a:cs typeface="Calibri"/>
              <a:sym typeface="Calibri"/>
            </a:endParaRPr>
          </a:p>
        </p:txBody>
      </p:sp>
      <p:sp>
        <p:nvSpPr>
          <p:cNvPr id="619" name="Google Shape;619;p89"/>
          <p:cNvSpPr/>
          <p:nvPr/>
        </p:nvSpPr>
        <p:spPr>
          <a:xfrm>
            <a:off x="7032094" y="5575599"/>
            <a:ext cx="1158900" cy="404100"/>
          </a:xfrm>
          <a:prstGeom prst="rect">
            <a:avLst/>
          </a:prstGeom>
          <a:solidFill>
            <a:srgbClr val="FFFFFF">
              <a:alpha val="50000"/>
            </a:srgbClr>
          </a:solidFill>
          <a:ln cap="flat" cmpd="sng" w="28575">
            <a:solidFill>
              <a:srgbClr val="8DC928"/>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800">
                <a:solidFill>
                  <a:schemeClr val="dk2"/>
                </a:solidFill>
                <a:latin typeface="Calibri"/>
                <a:ea typeface="Calibri"/>
                <a:cs typeface="Calibri"/>
                <a:sym typeface="Calibri"/>
              </a:rPr>
              <a:t>Increased community dialogue</a:t>
            </a:r>
            <a:endParaRPr sz="800">
              <a:solidFill>
                <a:schemeClr val="dk2"/>
              </a:solidFill>
              <a:latin typeface="Calibri"/>
              <a:ea typeface="Calibri"/>
              <a:cs typeface="Calibri"/>
              <a:sym typeface="Calibri"/>
            </a:endParaRPr>
          </a:p>
        </p:txBody>
      </p:sp>
      <p:sp>
        <p:nvSpPr>
          <p:cNvPr id="620" name="Google Shape;620;p89"/>
          <p:cNvSpPr/>
          <p:nvPr/>
        </p:nvSpPr>
        <p:spPr>
          <a:xfrm>
            <a:off x="8293921" y="5184007"/>
            <a:ext cx="1158900" cy="334500"/>
          </a:xfrm>
          <a:prstGeom prst="rect">
            <a:avLst/>
          </a:prstGeom>
          <a:solidFill>
            <a:srgbClr val="FFFFFF">
              <a:alpha val="50000"/>
            </a:srgbClr>
          </a:solidFill>
          <a:ln cap="flat" cmpd="sng" w="28575">
            <a:solidFill>
              <a:srgbClr val="989899"/>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800">
                <a:solidFill>
                  <a:schemeClr val="dk2"/>
                </a:solidFill>
                <a:latin typeface="Calibri"/>
                <a:ea typeface="Calibri"/>
                <a:cs typeface="Calibri"/>
                <a:sym typeface="Calibri"/>
              </a:rPr>
              <a:t>Supportive institutions/systems</a:t>
            </a:r>
            <a:endParaRPr sz="800">
              <a:solidFill>
                <a:schemeClr val="dk2"/>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5" name="Shape 625"/>
        <p:cNvGrpSpPr/>
        <p:nvPr/>
      </p:nvGrpSpPr>
      <p:grpSpPr>
        <a:xfrm>
          <a:off x="0" y="0"/>
          <a:ext cx="0" cy="0"/>
          <a:chOff x="0" y="0"/>
          <a:chExt cx="0" cy="0"/>
        </a:xfrm>
      </p:grpSpPr>
      <p:sp>
        <p:nvSpPr>
          <p:cNvPr id="626" name="Google Shape;626;p90"/>
          <p:cNvSpPr/>
          <p:nvPr/>
        </p:nvSpPr>
        <p:spPr>
          <a:xfrm>
            <a:off x="495150" y="631600"/>
            <a:ext cx="9593700" cy="6303000"/>
          </a:xfrm>
          <a:prstGeom prst="rect">
            <a:avLst/>
          </a:prstGeom>
          <a:solidFill>
            <a:srgbClr val="CEDE5C">
              <a:alpha val="30000"/>
            </a:srgbClr>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sp>
        <p:nvSpPr>
          <p:cNvPr id="627" name="Google Shape;627;p90"/>
          <p:cNvSpPr/>
          <p:nvPr/>
        </p:nvSpPr>
        <p:spPr>
          <a:xfrm>
            <a:off x="5132700" y="5080625"/>
            <a:ext cx="3428400" cy="1015200"/>
          </a:xfrm>
          <a:prstGeom prst="rect">
            <a:avLst/>
          </a:prstGeom>
          <a:solidFill>
            <a:srgbClr val="FFFFFF">
              <a:alpha val="50000"/>
            </a:srgbClr>
          </a:solidFill>
          <a:ln cap="flat" cmpd="sng" w="19050">
            <a:solidFill>
              <a:srgbClr val="CEDE5C"/>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rPr lang="en-US" sz="1800">
                <a:latin typeface="Calibri"/>
                <a:ea typeface="Calibri"/>
                <a:cs typeface="Calibri"/>
                <a:sym typeface="Calibri"/>
              </a:rPr>
              <a:t>Gendered expectations for appearance</a:t>
            </a:r>
            <a:endParaRPr sz="1800">
              <a:latin typeface="Calibri"/>
              <a:ea typeface="Calibri"/>
              <a:cs typeface="Calibri"/>
              <a:sym typeface="Calibri"/>
            </a:endParaRPr>
          </a:p>
        </p:txBody>
      </p:sp>
      <p:sp>
        <p:nvSpPr>
          <p:cNvPr id="628" name="Google Shape;628;p90"/>
          <p:cNvSpPr/>
          <p:nvPr/>
        </p:nvSpPr>
        <p:spPr>
          <a:xfrm>
            <a:off x="1132600" y="2674300"/>
            <a:ext cx="3192900" cy="19803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4000">
                <a:solidFill>
                  <a:srgbClr val="8DC928"/>
                </a:solidFill>
                <a:latin typeface="Calibri"/>
                <a:ea typeface="Calibri"/>
                <a:cs typeface="Calibri"/>
                <a:sym typeface="Calibri"/>
              </a:rPr>
              <a:t>By addressing gender norms</a:t>
            </a:r>
            <a:endParaRPr b="1" sz="4000">
              <a:solidFill>
                <a:srgbClr val="8DC928"/>
              </a:solidFill>
              <a:latin typeface="Calibri"/>
              <a:ea typeface="Calibri"/>
              <a:cs typeface="Calibri"/>
              <a:sym typeface="Calibri"/>
            </a:endParaRPr>
          </a:p>
        </p:txBody>
      </p:sp>
      <p:sp>
        <p:nvSpPr>
          <p:cNvPr id="629" name="Google Shape;629;p90"/>
          <p:cNvSpPr/>
          <p:nvPr/>
        </p:nvSpPr>
        <p:spPr>
          <a:xfrm>
            <a:off x="5132727" y="1255625"/>
            <a:ext cx="3428400" cy="1015200"/>
          </a:xfrm>
          <a:prstGeom prst="rect">
            <a:avLst/>
          </a:prstGeom>
          <a:solidFill>
            <a:srgbClr val="FFFFFF">
              <a:alpha val="50000"/>
            </a:srgbClr>
          </a:solidFill>
          <a:ln cap="flat" cmpd="sng" w="19050">
            <a:solidFill>
              <a:srgbClr val="CEDE5C"/>
            </a:solidFill>
            <a:prstDash val="solid"/>
            <a:round/>
            <a:headEnd len="sm" w="sm" type="none"/>
            <a:tailEnd len="sm" w="sm" type="none"/>
          </a:ln>
        </p:spPr>
        <p:txBody>
          <a:bodyPr anchorCtr="0" anchor="ctr" bIns="104875" lIns="104875" spcFirstLastPara="1" rIns="104875" wrap="square" tIns="104875">
            <a:noAutofit/>
          </a:bodyPr>
          <a:lstStyle/>
          <a:p>
            <a:pPr indent="0" lvl="0" marL="0" marR="0" rtl="0" algn="l">
              <a:spcBef>
                <a:spcPts val="0"/>
              </a:spcBef>
              <a:spcAft>
                <a:spcPts val="0"/>
              </a:spcAft>
              <a:buNone/>
            </a:pPr>
            <a:r>
              <a:rPr lang="en-US" sz="1800">
                <a:latin typeface="Calibri"/>
                <a:ea typeface="Calibri"/>
                <a:cs typeface="Calibri"/>
                <a:sym typeface="Calibri"/>
              </a:rPr>
              <a:t>Girls/ women should remain ‘pure’ and ‘innocent’</a:t>
            </a:r>
            <a:endParaRPr sz="1800">
              <a:latin typeface="Calibri"/>
              <a:ea typeface="Calibri"/>
              <a:cs typeface="Calibri"/>
              <a:sym typeface="Calibri"/>
            </a:endParaRPr>
          </a:p>
        </p:txBody>
      </p:sp>
      <p:sp>
        <p:nvSpPr>
          <p:cNvPr id="630" name="Google Shape;630;p90"/>
          <p:cNvSpPr/>
          <p:nvPr/>
        </p:nvSpPr>
        <p:spPr>
          <a:xfrm>
            <a:off x="5132701" y="2530626"/>
            <a:ext cx="3428400" cy="1015200"/>
          </a:xfrm>
          <a:prstGeom prst="rect">
            <a:avLst/>
          </a:prstGeom>
          <a:solidFill>
            <a:srgbClr val="FFFFFF">
              <a:alpha val="50000"/>
            </a:srgbClr>
          </a:solidFill>
          <a:ln cap="flat" cmpd="sng" w="19050">
            <a:solidFill>
              <a:srgbClr val="CEDE5C"/>
            </a:solidFill>
            <a:prstDash val="solid"/>
            <a:round/>
            <a:headEnd len="sm" w="sm" type="none"/>
            <a:tailEnd len="sm" w="sm" type="none"/>
          </a:ln>
        </p:spPr>
        <p:txBody>
          <a:bodyPr anchorCtr="0" anchor="ctr" bIns="104875" lIns="104875" spcFirstLastPara="1" rIns="104875" wrap="square" tIns="104875">
            <a:noAutofit/>
          </a:bodyPr>
          <a:lstStyle/>
          <a:p>
            <a:pPr indent="0" lvl="0" marL="0" marR="0" rtl="0" algn="l">
              <a:spcBef>
                <a:spcPts val="0"/>
              </a:spcBef>
              <a:spcAft>
                <a:spcPts val="0"/>
              </a:spcAft>
              <a:buNone/>
            </a:pPr>
            <a:r>
              <a:rPr lang="en-US" sz="1800">
                <a:latin typeface="Calibri"/>
                <a:ea typeface="Calibri"/>
                <a:cs typeface="Calibri"/>
                <a:sym typeface="Calibri"/>
              </a:rPr>
              <a:t>G</a:t>
            </a:r>
            <a:r>
              <a:rPr lang="en-US" sz="1800">
                <a:latin typeface="Calibri"/>
                <a:ea typeface="Calibri"/>
                <a:cs typeface="Calibri"/>
                <a:sym typeface="Calibri"/>
              </a:rPr>
              <a:t>irls are vulnerable and boys are not</a:t>
            </a:r>
            <a:endParaRPr sz="1800">
              <a:latin typeface="Calibri"/>
              <a:ea typeface="Calibri"/>
              <a:cs typeface="Calibri"/>
              <a:sym typeface="Calibri"/>
            </a:endParaRPr>
          </a:p>
        </p:txBody>
      </p:sp>
      <p:sp>
        <p:nvSpPr>
          <p:cNvPr id="631" name="Google Shape;631;p90"/>
          <p:cNvSpPr/>
          <p:nvPr/>
        </p:nvSpPr>
        <p:spPr>
          <a:xfrm>
            <a:off x="5132706" y="3805624"/>
            <a:ext cx="3428400" cy="1015200"/>
          </a:xfrm>
          <a:prstGeom prst="rect">
            <a:avLst/>
          </a:prstGeom>
          <a:solidFill>
            <a:srgbClr val="FFFFFF">
              <a:alpha val="50000"/>
            </a:srgbClr>
          </a:solidFill>
          <a:ln cap="flat" cmpd="sng" w="19050">
            <a:solidFill>
              <a:srgbClr val="CEDE5C"/>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rPr lang="en-US" sz="1800">
                <a:latin typeface="Calibri"/>
                <a:ea typeface="Calibri"/>
                <a:cs typeface="Calibri"/>
                <a:sym typeface="Calibri"/>
              </a:rPr>
              <a:t>Boys should be tough and not cry or ask for help</a:t>
            </a:r>
            <a:endParaRPr sz="18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6" name="Shape 636"/>
        <p:cNvGrpSpPr/>
        <p:nvPr/>
      </p:nvGrpSpPr>
      <p:grpSpPr>
        <a:xfrm>
          <a:off x="0" y="0"/>
          <a:ext cx="0" cy="0"/>
          <a:chOff x="0" y="0"/>
          <a:chExt cx="0" cy="0"/>
        </a:xfrm>
      </p:grpSpPr>
      <p:sp>
        <p:nvSpPr>
          <p:cNvPr id="637" name="Google Shape;637;p91"/>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638" name="Google Shape;638;p91"/>
          <p:cNvSpPr/>
          <p:nvPr/>
        </p:nvSpPr>
        <p:spPr>
          <a:xfrm>
            <a:off x="495150" y="631600"/>
            <a:ext cx="9593700" cy="6303000"/>
          </a:xfrm>
          <a:prstGeom prst="rect">
            <a:avLst/>
          </a:prstGeom>
          <a:solidFill>
            <a:srgbClr val="8DC928">
              <a:alpha val="43400"/>
            </a:srgbClr>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sp>
        <p:nvSpPr>
          <p:cNvPr id="639" name="Google Shape;639;p91"/>
          <p:cNvSpPr/>
          <p:nvPr/>
        </p:nvSpPr>
        <p:spPr>
          <a:xfrm>
            <a:off x="1132600" y="1334450"/>
            <a:ext cx="2907300" cy="49284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4000">
                <a:solidFill>
                  <a:schemeClr val="dk2"/>
                </a:solidFill>
                <a:latin typeface="Calibri"/>
                <a:ea typeface="Calibri"/>
                <a:cs typeface="Calibri"/>
                <a:sym typeface="Calibri"/>
              </a:rPr>
              <a:t>using proven change mechanisms</a:t>
            </a:r>
            <a:endParaRPr b="1" sz="4000">
              <a:solidFill>
                <a:schemeClr val="dk2"/>
              </a:solidFill>
              <a:latin typeface="Calibri"/>
              <a:ea typeface="Calibri"/>
              <a:cs typeface="Calibri"/>
              <a:sym typeface="Calibri"/>
            </a:endParaRPr>
          </a:p>
        </p:txBody>
      </p:sp>
      <p:sp>
        <p:nvSpPr>
          <p:cNvPr id="640" name="Google Shape;640;p91"/>
          <p:cNvSpPr txBox="1"/>
          <p:nvPr/>
        </p:nvSpPr>
        <p:spPr>
          <a:xfrm>
            <a:off x="4665524" y="1258250"/>
            <a:ext cx="5775600" cy="4978800"/>
          </a:xfrm>
          <a:prstGeom prst="rect">
            <a:avLst/>
          </a:prstGeom>
          <a:noFill/>
          <a:ln>
            <a:noFill/>
          </a:ln>
        </p:spPr>
        <p:txBody>
          <a:bodyPr anchorCtr="0" anchor="t" bIns="104875" lIns="104875" spcFirstLastPara="1" rIns="104875" wrap="square" tIns="104875">
            <a:spAutoFit/>
          </a:bodyPr>
          <a:lstStyle/>
          <a:p>
            <a:pPr indent="0" lvl="0" marL="0" rtl="0" algn="l">
              <a:lnSpc>
                <a:spcPct val="130000"/>
              </a:lnSpc>
              <a:spcBef>
                <a:spcPts val="0"/>
              </a:spcBef>
              <a:spcAft>
                <a:spcPts val="0"/>
              </a:spcAft>
              <a:buNone/>
            </a:pPr>
            <a:r>
              <a:rPr lang="en-US" sz="2200">
                <a:solidFill>
                  <a:schemeClr val="dk1"/>
                </a:solidFill>
                <a:latin typeface="Calibri"/>
                <a:ea typeface="Calibri"/>
                <a:cs typeface="Calibri"/>
                <a:sym typeface="Calibri"/>
              </a:rPr>
              <a:t>Role modeling</a:t>
            </a:r>
            <a:endParaRPr sz="2200">
              <a:solidFill>
                <a:schemeClr val="dk1"/>
              </a:solidFill>
              <a:latin typeface="Calibri"/>
              <a:ea typeface="Calibri"/>
              <a:cs typeface="Calibri"/>
              <a:sym typeface="Calibri"/>
            </a:endParaRPr>
          </a:p>
          <a:p>
            <a:pPr indent="0" lvl="0" marL="0" rtl="0" algn="l">
              <a:lnSpc>
                <a:spcPct val="130000"/>
              </a:lnSpc>
              <a:spcBef>
                <a:spcPts val="1500"/>
              </a:spcBef>
              <a:spcAft>
                <a:spcPts val="0"/>
              </a:spcAft>
              <a:buNone/>
            </a:pPr>
            <a:r>
              <a:rPr lang="en-US" sz="2200">
                <a:solidFill>
                  <a:schemeClr val="dk1"/>
                </a:solidFill>
                <a:latin typeface="Calibri"/>
                <a:ea typeface="Calibri"/>
                <a:cs typeface="Calibri"/>
                <a:sym typeface="Calibri"/>
              </a:rPr>
              <a:t>Diffusing positive social norms</a:t>
            </a:r>
            <a:endParaRPr sz="2200">
              <a:solidFill>
                <a:schemeClr val="dk1"/>
              </a:solidFill>
              <a:latin typeface="Calibri"/>
              <a:ea typeface="Calibri"/>
              <a:cs typeface="Calibri"/>
              <a:sym typeface="Calibri"/>
            </a:endParaRPr>
          </a:p>
          <a:p>
            <a:pPr indent="0" lvl="0" marL="0" rtl="0" algn="l">
              <a:lnSpc>
                <a:spcPct val="130000"/>
              </a:lnSpc>
              <a:spcBef>
                <a:spcPts val="1500"/>
              </a:spcBef>
              <a:spcAft>
                <a:spcPts val="0"/>
              </a:spcAft>
              <a:buNone/>
            </a:pPr>
            <a:r>
              <a:rPr lang="en-US" sz="2200">
                <a:solidFill>
                  <a:schemeClr val="dk1"/>
                </a:solidFill>
                <a:latin typeface="Calibri"/>
                <a:ea typeface="Calibri"/>
                <a:cs typeface="Calibri"/>
                <a:sym typeface="Calibri"/>
              </a:rPr>
              <a:t>Observed social normative decision making</a:t>
            </a:r>
            <a:endParaRPr sz="2200">
              <a:solidFill>
                <a:schemeClr val="dk1"/>
              </a:solidFill>
              <a:latin typeface="Calibri"/>
              <a:ea typeface="Calibri"/>
              <a:cs typeface="Calibri"/>
              <a:sym typeface="Calibri"/>
            </a:endParaRPr>
          </a:p>
          <a:p>
            <a:pPr indent="0" lvl="0" marL="0" rtl="0" algn="l">
              <a:lnSpc>
                <a:spcPct val="130000"/>
              </a:lnSpc>
              <a:spcBef>
                <a:spcPts val="1500"/>
              </a:spcBef>
              <a:spcAft>
                <a:spcPts val="0"/>
              </a:spcAft>
              <a:buNone/>
            </a:pPr>
            <a:r>
              <a:rPr lang="en-US" sz="2200">
                <a:solidFill>
                  <a:schemeClr val="dk1"/>
                </a:solidFill>
                <a:latin typeface="Calibri"/>
                <a:ea typeface="Calibri"/>
                <a:cs typeface="Calibri"/>
                <a:sym typeface="Calibri"/>
              </a:rPr>
              <a:t>Empathy building</a:t>
            </a:r>
            <a:endParaRPr sz="2200">
              <a:solidFill>
                <a:schemeClr val="dk1"/>
              </a:solidFill>
              <a:latin typeface="Calibri"/>
              <a:ea typeface="Calibri"/>
              <a:cs typeface="Calibri"/>
              <a:sym typeface="Calibri"/>
            </a:endParaRPr>
          </a:p>
          <a:p>
            <a:pPr indent="0" lvl="0" marL="0" rtl="0" algn="l">
              <a:lnSpc>
                <a:spcPct val="130000"/>
              </a:lnSpc>
              <a:spcBef>
                <a:spcPts val="1500"/>
              </a:spcBef>
              <a:spcAft>
                <a:spcPts val="0"/>
              </a:spcAft>
              <a:buNone/>
            </a:pPr>
            <a:r>
              <a:rPr lang="en-US" sz="2200">
                <a:solidFill>
                  <a:schemeClr val="dk1"/>
                </a:solidFill>
                <a:latin typeface="Calibri"/>
                <a:ea typeface="Calibri"/>
                <a:cs typeface="Calibri"/>
                <a:sym typeface="Calibri"/>
              </a:rPr>
              <a:t>Envisioning alternative futures</a:t>
            </a:r>
            <a:endParaRPr sz="2200">
              <a:solidFill>
                <a:schemeClr val="dk1"/>
              </a:solidFill>
              <a:latin typeface="Calibri"/>
              <a:ea typeface="Calibri"/>
              <a:cs typeface="Calibri"/>
              <a:sym typeface="Calibri"/>
            </a:endParaRPr>
          </a:p>
          <a:p>
            <a:pPr indent="0" lvl="0" marL="0" rtl="0" algn="l">
              <a:lnSpc>
                <a:spcPct val="130000"/>
              </a:lnSpc>
              <a:spcBef>
                <a:spcPts val="1500"/>
              </a:spcBef>
              <a:spcAft>
                <a:spcPts val="0"/>
              </a:spcAft>
              <a:buNone/>
            </a:pPr>
            <a:r>
              <a:rPr lang="en-US" sz="2200">
                <a:solidFill>
                  <a:schemeClr val="dk1"/>
                </a:solidFill>
                <a:latin typeface="Calibri"/>
                <a:ea typeface="Calibri"/>
                <a:cs typeface="Calibri"/>
                <a:sym typeface="Calibri"/>
              </a:rPr>
              <a:t>Collective reflection and discussion</a:t>
            </a:r>
            <a:endParaRPr sz="2200">
              <a:solidFill>
                <a:schemeClr val="dk1"/>
              </a:solidFill>
              <a:latin typeface="Calibri"/>
              <a:ea typeface="Calibri"/>
              <a:cs typeface="Calibri"/>
              <a:sym typeface="Calibri"/>
            </a:endParaRPr>
          </a:p>
          <a:p>
            <a:pPr indent="0" lvl="0" marL="0" rtl="0" algn="l">
              <a:lnSpc>
                <a:spcPct val="130000"/>
              </a:lnSpc>
              <a:spcBef>
                <a:spcPts val="1500"/>
              </a:spcBef>
              <a:spcAft>
                <a:spcPts val="0"/>
              </a:spcAft>
              <a:buNone/>
            </a:pPr>
            <a:r>
              <a:rPr lang="en-US" sz="2200">
                <a:solidFill>
                  <a:schemeClr val="dk1"/>
                </a:solidFill>
                <a:latin typeface="Calibri"/>
                <a:ea typeface="Calibri"/>
                <a:cs typeface="Calibri"/>
                <a:sym typeface="Calibri"/>
              </a:rPr>
              <a:t>Building cross-sectoral collaboration</a:t>
            </a:r>
            <a:endParaRPr sz="2200">
              <a:solidFill>
                <a:schemeClr val="dk1"/>
              </a:solidFill>
              <a:latin typeface="Calibri"/>
              <a:ea typeface="Calibri"/>
              <a:cs typeface="Calibri"/>
              <a:sym typeface="Calibri"/>
            </a:endParaRPr>
          </a:p>
          <a:p>
            <a:pPr indent="0" lvl="0" marL="0" rtl="0" algn="l">
              <a:lnSpc>
                <a:spcPct val="130000"/>
              </a:lnSpc>
              <a:spcBef>
                <a:spcPts val="1500"/>
              </a:spcBef>
              <a:spcAft>
                <a:spcPts val="1500"/>
              </a:spcAft>
              <a:buNone/>
            </a:pPr>
            <a:r>
              <a:rPr lang="en-US" sz="2200">
                <a:solidFill>
                  <a:schemeClr val="dk1"/>
                </a:solidFill>
                <a:latin typeface="Calibri"/>
                <a:ea typeface="Calibri"/>
                <a:cs typeface="Calibri"/>
                <a:sym typeface="Calibri"/>
              </a:rPr>
              <a:t>Confront</a:t>
            </a:r>
            <a:r>
              <a:rPr lang="en-US" sz="2200">
                <a:solidFill>
                  <a:schemeClr val="dk1"/>
                </a:solidFill>
                <a:latin typeface="Calibri"/>
                <a:ea typeface="Calibri"/>
                <a:cs typeface="Calibri"/>
                <a:sym typeface="Calibri"/>
              </a:rPr>
              <a:t>ing</a:t>
            </a:r>
            <a:r>
              <a:rPr lang="en-US" sz="2200">
                <a:solidFill>
                  <a:schemeClr val="dk1"/>
                </a:solidFill>
                <a:latin typeface="Calibri"/>
                <a:ea typeface="Calibri"/>
                <a:cs typeface="Calibri"/>
                <a:sym typeface="Calibri"/>
              </a:rPr>
              <a:t> power imbalances</a:t>
            </a:r>
            <a:endParaRPr sz="2200">
              <a:solidFill>
                <a:schemeClr val="dk1"/>
              </a:solidFill>
              <a:latin typeface="Calibri"/>
              <a:ea typeface="Calibri"/>
              <a:cs typeface="Calibri"/>
              <a:sym typeface="Calibri"/>
            </a:endParaRPr>
          </a:p>
        </p:txBody>
      </p:sp>
      <p:grpSp>
        <p:nvGrpSpPr>
          <p:cNvPr id="641" name="Google Shape;641;p91"/>
          <p:cNvGrpSpPr/>
          <p:nvPr/>
        </p:nvGrpSpPr>
        <p:grpSpPr>
          <a:xfrm>
            <a:off x="4219523" y="1352926"/>
            <a:ext cx="418500" cy="4780203"/>
            <a:chOff x="3457523" y="1164282"/>
            <a:chExt cx="418500" cy="4780203"/>
          </a:xfrm>
        </p:grpSpPr>
        <p:sp>
          <p:nvSpPr>
            <p:cNvPr id="642" name="Google Shape;642;p91"/>
            <p:cNvSpPr/>
            <p:nvPr/>
          </p:nvSpPr>
          <p:spPr>
            <a:xfrm>
              <a:off x="3457523" y="1164282"/>
              <a:ext cx="418500" cy="4191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1600">
                  <a:solidFill>
                    <a:srgbClr val="FFFFFF"/>
                  </a:solidFill>
                  <a:latin typeface="Calibri"/>
                  <a:ea typeface="Calibri"/>
                  <a:cs typeface="Calibri"/>
                  <a:sym typeface="Calibri"/>
                </a:rPr>
                <a:t>1</a:t>
              </a:r>
              <a:endParaRPr b="1" sz="1600">
                <a:solidFill>
                  <a:srgbClr val="FFFFFF"/>
                </a:solidFill>
                <a:latin typeface="Calibri"/>
                <a:ea typeface="Calibri"/>
                <a:cs typeface="Calibri"/>
                <a:sym typeface="Calibri"/>
              </a:endParaRPr>
            </a:p>
          </p:txBody>
        </p:sp>
        <p:sp>
          <p:nvSpPr>
            <p:cNvPr id="643" name="Google Shape;643;p91"/>
            <p:cNvSpPr/>
            <p:nvPr/>
          </p:nvSpPr>
          <p:spPr>
            <a:xfrm>
              <a:off x="3457523" y="1787297"/>
              <a:ext cx="418500" cy="4191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1600">
                  <a:solidFill>
                    <a:srgbClr val="FFFFFF"/>
                  </a:solidFill>
                  <a:latin typeface="Calibri"/>
                  <a:ea typeface="Calibri"/>
                  <a:cs typeface="Calibri"/>
                  <a:sym typeface="Calibri"/>
                </a:rPr>
                <a:t>2</a:t>
              </a:r>
              <a:endParaRPr b="1" sz="1600">
                <a:solidFill>
                  <a:srgbClr val="FFFFFF"/>
                </a:solidFill>
                <a:latin typeface="Calibri"/>
                <a:ea typeface="Calibri"/>
                <a:cs typeface="Calibri"/>
                <a:sym typeface="Calibri"/>
              </a:endParaRPr>
            </a:p>
          </p:txBody>
        </p:sp>
        <p:sp>
          <p:nvSpPr>
            <p:cNvPr id="644" name="Google Shape;644;p91"/>
            <p:cNvSpPr/>
            <p:nvPr/>
          </p:nvSpPr>
          <p:spPr>
            <a:xfrm>
              <a:off x="3457523" y="2410311"/>
              <a:ext cx="418500" cy="4191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1600">
                  <a:solidFill>
                    <a:srgbClr val="FFFFFF"/>
                  </a:solidFill>
                  <a:latin typeface="Calibri"/>
                  <a:ea typeface="Calibri"/>
                  <a:cs typeface="Calibri"/>
                  <a:sym typeface="Calibri"/>
                </a:rPr>
                <a:t>3</a:t>
              </a:r>
              <a:endParaRPr b="1" sz="1600">
                <a:solidFill>
                  <a:srgbClr val="FFFFFF"/>
                </a:solidFill>
                <a:latin typeface="Calibri"/>
                <a:ea typeface="Calibri"/>
                <a:cs typeface="Calibri"/>
                <a:sym typeface="Calibri"/>
              </a:endParaRPr>
            </a:p>
          </p:txBody>
        </p:sp>
        <p:sp>
          <p:nvSpPr>
            <p:cNvPr id="645" name="Google Shape;645;p91"/>
            <p:cNvSpPr/>
            <p:nvPr/>
          </p:nvSpPr>
          <p:spPr>
            <a:xfrm>
              <a:off x="3457523" y="3033326"/>
              <a:ext cx="418500" cy="4191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1600">
                  <a:solidFill>
                    <a:srgbClr val="FFFFFF"/>
                  </a:solidFill>
                  <a:latin typeface="Calibri"/>
                  <a:ea typeface="Calibri"/>
                  <a:cs typeface="Calibri"/>
                  <a:sym typeface="Calibri"/>
                </a:rPr>
                <a:t>4</a:t>
              </a:r>
              <a:endParaRPr b="1" sz="1600">
                <a:solidFill>
                  <a:srgbClr val="FFFFFF"/>
                </a:solidFill>
                <a:latin typeface="Calibri"/>
                <a:ea typeface="Calibri"/>
                <a:cs typeface="Calibri"/>
                <a:sym typeface="Calibri"/>
              </a:endParaRPr>
            </a:p>
          </p:txBody>
        </p:sp>
        <p:sp>
          <p:nvSpPr>
            <p:cNvPr id="646" name="Google Shape;646;p91"/>
            <p:cNvSpPr/>
            <p:nvPr/>
          </p:nvSpPr>
          <p:spPr>
            <a:xfrm>
              <a:off x="3457523" y="3656341"/>
              <a:ext cx="418500" cy="4191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1600">
                  <a:solidFill>
                    <a:srgbClr val="FFFFFF"/>
                  </a:solidFill>
                  <a:latin typeface="Calibri"/>
                  <a:ea typeface="Calibri"/>
                  <a:cs typeface="Calibri"/>
                  <a:sym typeface="Calibri"/>
                </a:rPr>
                <a:t>5</a:t>
              </a:r>
              <a:endParaRPr b="1" sz="1600">
                <a:solidFill>
                  <a:srgbClr val="FFFFFF"/>
                </a:solidFill>
                <a:latin typeface="Calibri"/>
                <a:ea typeface="Calibri"/>
                <a:cs typeface="Calibri"/>
                <a:sym typeface="Calibri"/>
              </a:endParaRPr>
            </a:p>
          </p:txBody>
        </p:sp>
        <p:sp>
          <p:nvSpPr>
            <p:cNvPr id="647" name="Google Shape;647;p91"/>
            <p:cNvSpPr/>
            <p:nvPr/>
          </p:nvSpPr>
          <p:spPr>
            <a:xfrm>
              <a:off x="3457523" y="4279355"/>
              <a:ext cx="418500" cy="4191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1600">
                  <a:solidFill>
                    <a:srgbClr val="FFFFFF"/>
                  </a:solidFill>
                  <a:latin typeface="Calibri"/>
                  <a:ea typeface="Calibri"/>
                  <a:cs typeface="Calibri"/>
                  <a:sym typeface="Calibri"/>
                </a:rPr>
                <a:t>6</a:t>
              </a:r>
              <a:endParaRPr b="1" sz="1600">
                <a:solidFill>
                  <a:srgbClr val="FFFFFF"/>
                </a:solidFill>
                <a:latin typeface="Calibri"/>
                <a:ea typeface="Calibri"/>
                <a:cs typeface="Calibri"/>
                <a:sym typeface="Calibri"/>
              </a:endParaRPr>
            </a:p>
          </p:txBody>
        </p:sp>
        <p:sp>
          <p:nvSpPr>
            <p:cNvPr id="648" name="Google Shape;648;p91"/>
            <p:cNvSpPr/>
            <p:nvPr/>
          </p:nvSpPr>
          <p:spPr>
            <a:xfrm>
              <a:off x="3457523" y="4902370"/>
              <a:ext cx="418500" cy="4191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1600">
                  <a:solidFill>
                    <a:srgbClr val="FFFFFF"/>
                  </a:solidFill>
                  <a:latin typeface="Calibri"/>
                  <a:ea typeface="Calibri"/>
                  <a:cs typeface="Calibri"/>
                  <a:sym typeface="Calibri"/>
                </a:rPr>
                <a:t>7</a:t>
              </a:r>
              <a:endParaRPr b="1" sz="1600">
                <a:solidFill>
                  <a:srgbClr val="FFFFFF"/>
                </a:solidFill>
                <a:latin typeface="Calibri"/>
                <a:ea typeface="Calibri"/>
                <a:cs typeface="Calibri"/>
                <a:sym typeface="Calibri"/>
              </a:endParaRPr>
            </a:p>
          </p:txBody>
        </p:sp>
        <p:sp>
          <p:nvSpPr>
            <p:cNvPr id="649" name="Google Shape;649;p91"/>
            <p:cNvSpPr/>
            <p:nvPr/>
          </p:nvSpPr>
          <p:spPr>
            <a:xfrm>
              <a:off x="3457523" y="5525385"/>
              <a:ext cx="418500" cy="4191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1600">
                  <a:solidFill>
                    <a:srgbClr val="FFFFFF"/>
                  </a:solidFill>
                  <a:latin typeface="Calibri"/>
                  <a:ea typeface="Calibri"/>
                  <a:cs typeface="Calibri"/>
                  <a:sym typeface="Calibri"/>
                </a:rPr>
                <a:t>8</a:t>
              </a:r>
              <a:endParaRPr b="1" sz="1600">
                <a:solidFill>
                  <a:srgbClr val="FFFFFF"/>
                </a:solidFill>
                <a:latin typeface="Calibri"/>
                <a:ea typeface="Calibri"/>
                <a:cs typeface="Calibri"/>
                <a:sym typeface="Calibri"/>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4" name="Shape 654"/>
        <p:cNvGrpSpPr/>
        <p:nvPr/>
      </p:nvGrpSpPr>
      <p:grpSpPr>
        <a:xfrm>
          <a:off x="0" y="0"/>
          <a:ext cx="0" cy="0"/>
          <a:chOff x="0" y="0"/>
          <a:chExt cx="0" cy="0"/>
        </a:xfrm>
      </p:grpSpPr>
      <p:sp>
        <p:nvSpPr>
          <p:cNvPr id="655" name="Google Shape;655;p92"/>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656" name="Google Shape;656;p92"/>
          <p:cNvSpPr/>
          <p:nvPr/>
        </p:nvSpPr>
        <p:spPr>
          <a:xfrm>
            <a:off x="495150" y="631600"/>
            <a:ext cx="9593700" cy="6303000"/>
          </a:xfrm>
          <a:prstGeom prst="rect">
            <a:avLst/>
          </a:prstGeom>
          <a:solidFill>
            <a:srgbClr val="CE8BBC">
              <a:alpha val="50000"/>
            </a:srgbClr>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sp>
        <p:nvSpPr>
          <p:cNvPr id="657" name="Google Shape;657;p92"/>
          <p:cNvSpPr/>
          <p:nvPr/>
        </p:nvSpPr>
        <p:spPr>
          <a:xfrm>
            <a:off x="1132600" y="1334450"/>
            <a:ext cx="3439800" cy="49284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3800">
                <a:solidFill>
                  <a:schemeClr val="accent3"/>
                </a:solidFill>
                <a:latin typeface="Calibri"/>
                <a:ea typeface="Calibri"/>
                <a:cs typeface="Calibri"/>
                <a:sym typeface="Calibri"/>
              </a:rPr>
              <a:t>throughout a comprehensive intervention package</a:t>
            </a:r>
            <a:endParaRPr b="1" sz="3800">
              <a:solidFill>
                <a:schemeClr val="accent4"/>
              </a:solidFill>
              <a:latin typeface="Calibri"/>
              <a:ea typeface="Calibri"/>
              <a:cs typeface="Calibri"/>
              <a:sym typeface="Calibri"/>
            </a:endParaRPr>
          </a:p>
        </p:txBody>
      </p:sp>
      <p:sp>
        <p:nvSpPr>
          <p:cNvPr id="658" name="Google Shape;658;p92"/>
          <p:cNvSpPr/>
          <p:nvPr/>
        </p:nvSpPr>
        <p:spPr>
          <a:xfrm>
            <a:off x="5359101" y="5579575"/>
            <a:ext cx="2558400" cy="5505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spcBef>
                <a:spcPts val="0"/>
              </a:spcBef>
              <a:spcAft>
                <a:spcPts val="0"/>
              </a:spcAft>
              <a:buNone/>
            </a:pPr>
            <a:r>
              <a:t/>
            </a:r>
            <a:endParaRPr b="1" sz="900">
              <a:solidFill>
                <a:srgbClr val="FFFFFF"/>
              </a:solidFill>
              <a:latin typeface="Calibri"/>
              <a:ea typeface="Calibri"/>
              <a:cs typeface="Calibri"/>
              <a:sym typeface="Calibri"/>
            </a:endParaRPr>
          </a:p>
        </p:txBody>
      </p:sp>
      <p:grpSp>
        <p:nvGrpSpPr>
          <p:cNvPr id="659" name="Google Shape;659;p92"/>
          <p:cNvGrpSpPr/>
          <p:nvPr/>
        </p:nvGrpSpPr>
        <p:grpSpPr>
          <a:xfrm>
            <a:off x="4750200" y="5474222"/>
            <a:ext cx="820720" cy="773791"/>
            <a:chOff x="328352" y="5798612"/>
            <a:chExt cx="409500" cy="409500"/>
          </a:xfrm>
        </p:grpSpPr>
        <p:sp>
          <p:nvSpPr>
            <p:cNvPr id="660" name="Google Shape;660;p92"/>
            <p:cNvSpPr/>
            <p:nvPr/>
          </p:nvSpPr>
          <p:spPr>
            <a:xfrm>
              <a:off x="328352" y="5798612"/>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661" name="Google Shape;661;p92"/>
            <p:cNvPicPr preferRelativeResize="0"/>
            <p:nvPr/>
          </p:nvPicPr>
          <p:blipFill rotWithShape="1">
            <a:blip r:embed="rId3">
              <a:alphaModFix/>
            </a:blip>
            <a:srcRect b="6035" l="7023" r="7220" t="16887"/>
            <a:stretch/>
          </p:blipFill>
          <p:spPr>
            <a:xfrm>
              <a:off x="395938" y="5879962"/>
              <a:ext cx="274200" cy="246600"/>
            </a:xfrm>
            <a:prstGeom prst="rect">
              <a:avLst/>
            </a:prstGeom>
            <a:noFill/>
            <a:ln>
              <a:noFill/>
            </a:ln>
          </p:spPr>
        </p:pic>
      </p:grpSp>
      <p:grpSp>
        <p:nvGrpSpPr>
          <p:cNvPr id="662" name="Google Shape;662;p92"/>
          <p:cNvGrpSpPr/>
          <p:nvPr/>
        </p:nvGrpSpPr>
        <p:grpSpPr>
          <a:xfrm>
            <a:off x="4750200" y="2037602"/>
            <a:ext cx="3167288" cy="773791"/>
            <a:chOff x="328353" y="5183026"/>
            <a:chExt cx="1580325" cy="409500"/>
          </a:xfrm>
        </p:grpSpPr>
        <p:sp>
          <p:nvSpPr>
            <p:cNvPr id="663" name="Google Shape;663;p92"/>
            <p:cNvSpPr/>
            <p:nvPr/>
          </p:nvSpPr>
          <p:spPr>
            <a:xfrm>
              <a:off x="632178" y="5233856"/>
              <a:ext cx="1276500" cy="291300"/>
            </a:xfrm>
            <a:prstGeom prst="rect">
              <a:avLst/>
            </a:prstGeom>
            <a:solidFill>
              <a:srgbClr val="000033"/>
            </a:solidFill>
            <a:ln>
              <a:noFill/>
            </a:ln>
          </p:spPr>
          <p:txBody>
            <a:bodyPr anchorCtr="0" anchor="ctr" bIns="104875" lIns="104875" spcFirstLastPara="1" rIns="104875" wrap="square" tIns="104875">
              <a:noAutofit/>
            </a:bodyPr>
            <a:lstStyle/>
            <a:p>
              <a:pPr indent="393700" lvl="0" marL="63500" rtl="0" algn="l">
                <a:spcBef>
                  <a:spcPts val="0"/>
                </a:spcBef>
                <a:spcAft>
                  <a:spcPts val="0"/>
                </a:spcAft>
                <a:buNone/>
              </a:pPr>
              <a:r>
                <a:t/>
              </a:r>
              <a:endParaRPr b="1" sz="1800">
                <a:solidFill>
                  <a:srgbClr val="FFFFFF"/>
                </a:solidFill>
                <a:latin typeface="Calibri"/>
                <a:ea typeface="Calibri"/>
                <a:cs typeface="Calibri"/>
                <a:sym typeface="Calibri"/>
              </a:endParaRPr>
            </a:p>
          </p:txBody>
        </p:sp>
        <p:grpSp>
          <p:nvGrpSpPr>
            <p:cNvPr id="664" name="Google Shape;664;p92"/>
            <p:cNvGrpSpPr/>
            <p:nvPr/>
          </p:nvGrpSpPr>
          <p:grpSpPr>
            <a:xfrm>
              <a:off x="328353" y="5183026"/>
              <a:ext cx="409500" cy="409500"/>
              <a:chOff x="328353" y="5183026"/>
              <a:chExt cx="409500" cy="409500"/>
            </a:xfrm>
          </p:grpSpPr>
          <p:sp>
            <p:nvSpPr>
              <p:cNvPr id="665" name="Google Shape;665;p92"/>
              <p:cNvSpPr/>
              <p:nvPr/>
            </p:nvSpPr>
            <p:spPr>
              <a:xfrm>
                <a:off x="328353" y="5183026"/>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666" name="Google Shape;666;p92"/>
              <p:cNvPicPr preferRelativeResize="0"/>
              <p:nvPr/>
            </p:nvPicPr>
            <p:blipFill rotWithShape="1">
              <a:blip r:embed="rId4">
                <a:alphaModFix/>
              </a:blip>
              <a:srcRect b="18371" l="7514" r="6308" t="6304"/>
              <a:stretch/>
            </p:blipFill>
            <p:spPr>
              <a:xfrm>
                <a:off x="396017" y="5260565"/>
                <a:ext cx="279168" cy="243992"/>
              </a:xfrm>
              <a:prstGeom prst="rect">
                <a:avLst/>
              </a:prstGeom>
              <a:noFill/>
              <a:ln>
                <a:noFill/>
              </a:ln>
            </p:spPr>
          </p:pic>
        </p:grpSp>
      </p:grpSp>
      <p:sp>
        <p:nvSpPr>
          <p:cNvPr id="667" name="Google Shape;667;p92"/>
          <p:cNvSpPr/>
          <p:nvPr/>
        </p:nvSpPr>
        <p:spPr>
          <a:xfrm>
            <a:off x="5359100" y="3296700"/>
            <a:ext cx="2558400" cy="5505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spcBef>
                <a:spcPts val="0"/>
              </a:spcBef>
              <a:spcAft>
                <a:spcPts val="0"/>
              </a:spcAft>
              <a:buNone/>
            </a:pPr>
            <a:r>
              <a:t/>
            </a:r>
            <a:endParaRPr b="1" sz="900">
              <a:solidFill>
                <a:srgbClr val="FFFFFF"/>
              </a:solidFill>
              <a:latin typeface="Calibri"/>
              <a:ea typeface="Calibri"/>
              <a:cs typeface="Calibri"/>
              <a:sym typeface="Calibri"/>
            </a:endParaRPr>
          </a:p>
        </p:txBody>
      </p:sp>
      <p:sp>
        <p:nvSpPr>
          <p:cNvPr id="668" name="Google Shape;668;p92"/>
          <p:cNvSpPr/>
          <p:nvPr/>
        </p:nvSpPr>
        <p:spPr>
          <a:xfrm>
            <a:off x="4750200" y="3207008"/>
            <a:ext cx="820800" cy="7737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669" name="Google Shape;669;p92"/>
          <p:cNvPicPr preferRelativeResize="0"/>
          <p:nvPr/>
        </p:nvPicPr>
        <p:blipFill rotWithShape="1">
          <a:blip r:embed="rId5">
            <a:alphaModFix/>
          </a:blip>
          <a:srcRect b="14823" l="8570" r="9341" t="13599"/>
          <a:stretch/>
        </p:blipFill>
        <p:spPr>
          <a:xfrm>
            <a:off x="4885636" y="3367881"/>
            <a:ext cx="549834" cy="452054"/>
          </a:xfrm>
          <a:prstGeom prst="rect">
            <a:avLst/>
          </a:prstGeom>
          <a:noFill/>
          <a:ln>
            <a:noFill/>
          </a:ln>
        </p:spPr>
      </p:pic>
      <p:grpSp>
        <p:nvGrpSpPr>
          <p:cNvPr id="670" name="Google Shape;670;p92"/>
          <p:cNvGrpSpPr/>
          <p:nvPr/>
        </p:nvGrpSpPr>
        <p:grpSpPr>
          <a:xfrm>
            <a:off x="4750200" y="939792"/>
            <a:ext cx="3167259" cy="773791"/>
            <a:chOff x="328352" y="3428991"/>
            <a:chExt cx="1580311" cy="409500"/>
          </a:xfrm>
        </p:grpSpPr>
        <p:sp>
          <p:nvSpPr>
            <p:cNvPr id="671" name="Google Shape;671;p92"/>
            <p:cNvSpPr/>
            <p:nvPr/>
          </p:nvSpPr>
          <p:spPr>
            <a:xfrm>
              <a:off x="632163" y="3490291"/>
              <a:ext cx="1276500" cy="291300"/>
            </a:xfrm>
            <a:prstGeom prst="rect">
              <a:avLst/>
            </a:prstGeom>
            <a:solidFill>
              <a:srgbClr val="000033"/>
            </a:solidFill>
            <a:ln>
              <a:noFill/>
            </a:ln>
          </p:spPr>
          <p:txBody>
            <a:bodyPr anchorCtr="0" anchor="ctr" bIns="104875" lIns="104875" spcFirstLastPara="1" rIns="104875" wrap="square" tIns="104875">
              <a:noAutofit/>
            </a:bodyPr>
            <a:lstStyle/>
            <a:p>
              <a:pPr indent="0" lvl="0" marL="0" rtl="0" algn="l">
                <a:lnSpc>
                  <a:spcPct val="70000"/>
                </a:lnSpc>
                <a:spcBef>
                  <a:spcPts val="0"/>
                </a:spcBef>
                <a:spcAft>
                  <a:spcPts val="0"/>
                </a:spcAft>
                <a:buNone/>
              </a:pPr>
              <a:r>
                <a:t/>
              </a:r>
              <a:endParaRPr b="1" sz="1800">
                <a:solidFill>
                  <a:srgbClr val="FFFFFF"/>
                </a:solidFill>
                <a:latin typeface="Calibri"/>
                <a:ea typeface="Calibri"/>
                <a:cs typeface="Calibri"/>
                <a:sym typeface="Calibri"/>
              </a:endParaRPr>
            </a:p>
          </p:txBody>
        </p:sp>
        <p:sp>
          <p:nvSpPr>
            <p:cNvPr id="672" name="Google Shape;672;p92"/>
            <p:cNvSpPr/>
            <p:nvPr/>
          </p:nvSpPr>
          <p:spPr>
            <a:xfrm>
              <a:off x="328352" y="3428991"/>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673" name="Google Shape;673;p92"/>
            <p:cNvPicPr preferRelativeResize="0"/>
            <p:nvPr/>
          </p:nvPicPr>
          <p:blipFill rotWithShape="1">
            <a:blip r:embed="rId6">
              <a:alphaModFix/>
            </a:blip>
            <a:srcRect b="18249" l="13415" r="9352" t="19445"/>
            <a:stretch/>
          </p:blipFill>
          <p:spPr>
            <a:xfrm>
              <a:off x="362950" y="3479404"/>
              <a:ext cx="340200" cy="274500"/>
            </a:xfrm>
            <a:prstGeom prst="roundRect">
              <a:avLst>
                <a:gd fmla="val 38843" name="adj"/>
              </a:avLst>
            </a:prstGeom>
            <a:noFill/>
            <a:ln>
              <a:noFill/>
            </a:ln>
          </p:spPr>
        </p:pic>
      </p:grpSp>
      <p:sp>
        <p:nvSpPr>
          <p:cNvPr id="674" name="Google Shape;674;p92"/>
          <p:cNvSpPr txBox="1"/>
          <p:nvPr/>
        </p:nvSpPr>
        <p:spPr>
          <a:xfrm>
            <a:off x="5619125" y="1069300"/>
            <a:ext cx="2163600" cy="572700"/>
          </a:xfrm>
          <a:prstGeom prst="rect">
            <a:avLst/>
          </a:prstGeom>
          <a:noFill/>
          <a:ln>
            <a:noFill/>
          </a:ln>
        </p:spPr>
        <p:txBody>
          <a:bodyPr anchorCtr="0" anchor="t" bIns="91425" lIns="91425" spcFirstLastPara="1" rIns="91425" wrap="square" tIns="91425">
            <a:spAutoFit/>
          </a:bodyPr>
          <a:lstStyle/>
          <a:p>
            <a:pPr indent="0" lvl="0" marL="0" rtl="0" algn="l">
              <a:lnSpc>
                <a:spcPct val="70000"/>
              </a:lnSpc>
              <a:spcBef>
                <a:spcPts val="0"/>
              </a:spcBef>
              <a:spcAft>
                <a:spcPts val="0"/>
              </a:spcAft>
              <a:buNone/>
            </a:pPr>
            <a:r>
              <a:rPr b="1" lang="en-US" sz="1800">
                <a:solidFill>
                  <a:schemeClr val="lt1"/>
                </a:solidFill>
                <a:latin typeface="Calibri"/>
                <a:ea typeface="Calibri"/>
                <a:cs typeface="Calibri"/>
                <a:sym typeface="Calibri"/>
              </a:rPr>
              <a:t>Multi-Stakeholder Forum</a:t>
            </a:r>
            <a:endParaRPr b="1" sz="1800">
              <a:solidFill>
                <a:schemeClr val="lt1"/>
              </a:solidFill>
              <a:latin typeface="Calibri"/>
              <a:ea typeface="Calibri"/>
              <a:cs typeface="Calibri"/>
              <a:sym typeface="Calibri"/>
            </a:endParaRPr>
          </a:p>
        </p:txBody>
      </p:sp>
      <p:sp>
        <p:nvSpPr>
          <p:cNvPr id="675" name="Google Shape;675;p92"/>
          <p:cNvSpPr txBox="1"/>
          <p:nvPr/>
        </p:nvSpPr>
        <p:spPr>
          <a:xfrm>
            <a:off x="5695325" y="2212300"/>
            <a:ext cx="2163600" cy="378600"/>
          </a:xfrm>
          <a:prstGeom prst="rect">
            <a:avLst/>
          </a:prstGeom>
          <a:noFill/>
          <a:ln>
            <a:noFill/>
          </a:ln>
        </p:spPr>
        <p:txBody>
          <a:bodyPr anchorCtr="0" anchor="t" bIns="91425" lIns="91425" spcFirstLastPara="1" rIns="91425" wrap="square" tIns="91425">
            <a:spAutoFit/>
          </a:bodyPr>
          <a:lstStyle/>
          <a:p>
            <a:pPr indent="0" lvl="0" marL="0" rtl="0" algn="l">
              <a:lnSpc>
                <a:spcPct val="70000"/>
              </a:lnSpc>
              <a:spcBef>
                <a:spcPts val="0"/>
              </a:spcBef>
              <a:spcAft>
                <a:spcPts val="0"/>
              </a:spcAft>
              <a:buNone/>
            </a:pPr>
            <a:r>
              <a:rPr b="1" lang="en-US" sz="1800">
                <a:solidFill>
                  <a:schemeClr val="lt1"/>
                </a:solidFill>
                <a:latin typeface="Calibri"/>
                <a:ea typeface="Calibri"/>
                <a:cs typeface="Calibri"/>
                <a:sym typeface="Calibri"/>
              </a:rPr>
              <a:t>Exhibition</a:t>
            </a:r>
            <a:endParaRPr b="1" sz="1800">
              <a:solidFill>
                <a:schemeClr val="lt1"/>
              </a:solidFill>
              <a:latin typeface="Calibri"/>
              <a:ea typeface="Calibri"/>
              <a:cs typeface="Calibri"/>
              <a:sym typeface="Calibri"/>
            </a:endParaRPr>
          </a:p>
        </p:txBody>
      </p:sp>
      <p:sp>
        <p:nvSpPr>
          <p:cNvPr id="676" name="Google Shape;676;p92"/>
          <p:cNvSpPr txBox="1"/>
          <p:nvPr/>
        </p:nvSpPr>
        <p:spPr>
          <a:xfrm>
            <a:off x="5695325" y="3355300"/>
            <a:ext cx="1840500" cy="378600"/>
          </a:xfrm>
          <a:prstGeom prst="rect">
            <a:avLst/>
          </a:prstGeom>
          <a:noFill/>
          <a:ln>
            <a:noFill/>
          </a:ln>
        </p:spPr>
        <p:txBody>
          <a:bodyPr anchorCtr="0" anchor="t" bIns="91425" lIns="91425" spcFirstLastPara="1" rIns="91425" wrap="square" tIns="91425">
            <a:spAutoFit/>
          </a:bodyPr>
          <a:lstStyle/>
          <a:p>
            <a:pPr indent="0" lvl="0" marL="0" rtl="0" algn="l">
              <a:lnSpc>
                <a:spcPct val="70000"/>
              </a:lnSpc>
              <a:spcBef>
                <a:spcPts val="0"/>
              </a:spcBef>
              <a:spcAft>
                <a:spcPts val="0"/>
              </a:spcAft>
              <a:buNone/>
            </a:pPr>
            <a:r>
              <a:rPr b="1" lang="en-US" sz="1800">
                <a:solidFill>
                  <a:schemeClr val="lt1"/>
                </a:solidFill>
                <a:latin typeface="Calibri"/>
                <a:ea typeface="Calibri"/>
                <a:cs typeface="Calibri"/>
                <a:sym typeface="Calibri"/>
              </a:rPr>
              <a:t>Interactive Video</a:t>
            </a:r>
            <a:endParaRPr b="1" sz="1800">
              <a:solidFill>
                <a:schemeClr val="lt1"/>
              </a:solidFill>
              <a:latin typeface="Calibri"/>
              <a:ea typeface="Calibri"/>
              <a:cs typeface="Calibri"/>
              <a:sym typeface="Calibri"/>
            </a:endParaRPr>
          </a:p>
        </p:txBody>
      </p:sp>
      <p:sp>
        <p:nvSpPr>
          <p:cNvPr id="677" name="Google Shape;677;p92"/>
          <p:cNvSpPr/>
          <p:nvPr/>
        </p:nvSpPr>
        <p:spPr>
          <a:xfrm>
            <a:off x="5455328" y="4423850"/>
            <a:ext cx="2462100" cy="5691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spcBef>
                <a:spcPts val="0"/>
              </a:spcBef>
              <a:spcAft>
                <a:spcPts val="0"/>
              </a:spcAft>
              <a:buNone/>
            </a:pPr>
            <a:r>
              <a:t/>
            </a:r>
            <a:endParaRPr b="1" sz="900">
              <a:solidFill>
                <a:srgbClr val="FFFFFF"/>
              </a:solidFill>
              <a:latin typeface="Calibri"/>
              <a:ea typeface="Calibri"/>
              <a:cs typeface="Calibri"/>
              <a:sym typeface="Calibri"/>
            </a:endParaRPr>
          </a:p>
        </p:txBody>
      </p:sp>
      <p:sp>
        <p:nvSpPr>
          <p:cNvPr id="678" name="Google Shape;678;p92"/>
          <p:cNvSpPr/>
          <p:nvPr/>
        </p:nvSpPr>
        <p:spPr>
          <a:xfrm>
            <a:off x="4750200" y="4304033"/>
            <a:ext cx="848700" cy="8001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679" name="Google Shape;679;p92"/>
          <p:cNvPicPr preferRelativeResize="0"/>
          <p:nvPr/>
        </p:nvPicPr>
        <p:blipFill rotWithShape="1">
          <a:blip r:embed="rId7">
            <a:alphaModFix/>
          </a:blip>
          <a:srcRect b="12986" l="7395" r="6915" t="8925"/>
          <a:stretch/>
        </p:blipFill>
        <p:spPr>
          <a:xfrm>
            <a:off x="4842442" y="4349393"/>
            <a:ext cx="662700" cy="569100"/>
          </a:xfrm>
          <a:prstGeom prst="round2SameRect">
            <a:avLst>
              <a:gd fmla="val 50000" name="adj1"/>
              <a:gd fmla="val 4354" name="adj2"/>
            </a:avLst>
          </a:prstGeom>
          <a:noFill/>
          <a:ln>
            <a:noFill/>
          </a:ln>
        </p:spPr>
      </p:pic>
      <p:sp>
        <p:nvSpPr>
          <p:cNvPr id="680" name="Google Shape;680;p92"/>
          <p:cNvSpPr txBox="1"/>
          <p:nvPr/>
        </p:nvSpPr>
        <p:spPr>
          <a:xfrm>
            <a:off x="5715375" y="4559900"/>
            <a:ext cx="1623900" cy="378600"/>
          </a:xfrm>
          <a:prstGeom prst="rect">
            <a:avLst/>
          </a:prstGeom>
          <a:noFill/>
          <a:ln>
            <a:noFill/>
          </a:ln>
        </p:spPr>
        <p:txBody>
          <a:bodyPr anchorCtr="0" anchor="t" bIns="91425" lIns="91425" spcFirstLastPara="1" rIns="91425" wrap="square" tIns="91425">
            <a:spAutoFit/>
          </a:bodyPr>
          <a:lstStyle/>
          <a:p>
            <a:pPr indent="0" lvl="0" marL="0" rtl="0" algn="l">
              <a:lnSpc>
                <a:spcPct val="70000"/>
              </a:lnSpc>
              <a:spcBef>
                <a:spcPts val="0"/>
              </a:spcBef>
              <a:spcAft>
                <a:spcPts val="0"/>
              </a:spcAft>
              <a:buNone/>
            </a:pPr>
            <a:r>
              <a:rPr b="1" lang="en-US" sz="1800">
                <a:solidFill>
                  <a:schemeClr val="lt1"/>
                </a:solidFill>
                <a:latin typeface="Calibri"/>
                <a:ea typeface="Calibri"/>
                <a:cs typeface="Calibri"/>
                <a:sym typeface="Calibri"/>
              </a:rPr>
              <a:t>Safe Schools</a:t>
            </a:r>
            <a:endParaRPr b="1" sz="1800">
              <a:solidFill>
                <a:schemeClr val="lt1"/>
              </a:solidFill>
              <a:latin typeface="Calibri"/>
              <a:ea typeface="Calibri"/>
              <a:cs typeface="Calibri"/>
              <a:sym typeface="Calibri"/>
            </a:endParaRPr>
          </a:p>
        </p:txBody>
      </p:sp>
      <p:sp>
        <p:nvSpPr>
          <p:cNvPr id="681" name="Google Shape;681;p92"/>
          <p:cNvSpPr txBox="1"/>
          <p:nvPr/>
        </p:nvSpPr>
        <p:spPr>
          <a:xfrm>
            <a:off x="5681350" y="5670000"/>
            <a:ext cx="1529400" cy="378600"/>
          </a:xfrm>
          <a:prstGeom prst="rect">
            <a:avLst/>
          </a:prstGeom>
          <a:noFill/>
          <a:ln>
            <a:noFill/>
          </a:ln>
        </p:spPr>
        <p:txBody>
          <a:bodyPr anchorCtr="0" anchor="t" bIns="91425" lIns="91425" spcFirstLastPara="1" rIns="91425" wrap="square" tIns="91425">
            <a:spAutoFit/>
          </a:bodyPr>
          <a:lstStyle/>
          <a:p>
            <a:pPr indent="0" lvl="0" marL="0" rtl="0" algn="l">
              <a:lnSpc>
                <a:spcPct val="70000"/>
              </a:lnSpc>
              <a:spcBef>
                <a:spcPts val="0"/>
              </a:spcBef>
              <a:spcAft>
                <a:spcPts val="0"/>
              </a:spcAft>
              <a:buNone/>
            </a:pPr>
            <a:r>
              <a:rPr b="1" lang="en-US" sz="1800">
                <a:solidFill>
                  <a:schemeClr val="lt1"/>
                </a:solidFill>
                <a:latin typeface="Calibri"/>
                <a:ea typeface="Calibri"/>
                <a:cs typeface="Calibri"/>
                <a:sym typeface="Calibri"/>
              </a:rPr>
              <a:t>Family Space</a:t>
            </a:r>
            <a:endParaRPr b="1" sz="1800">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6" name="Shape 686"/>
        <p:cNvGrpSpPr/>
        <p:nvPr/>
      </p:nvGrpSpPr>
      <p:grpSpPr>
        <a:xfrm>
          <a:off x="0" y="0"/>
          <a:ext cx="0" cy="0"/>
          <a:chOff x="0" y="0"/>
          <a:chExt cx="0" cy="0"/>
        </a:xfrm>
      </p:grpSpPr>
      <p:sp>
        <p:nvSpPr>
          <p:cNvPr id="687" name="Google Shape;687;p93"/>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688" name="Google Shape;688;p93"/>
          <p:cNvSpPr/>
          <p:nvPr/>
        </p:nvSpPr>
        <p:spPr>
          <a:xfrm>
            <a:off x="495150" y="631600"/>
            <a:ext cx="9593700" cy="6303000"/>
          </a:xfrm>
          <a:prstGeom prst="rect">
            <a:avLst/>
          </a:prstGeom>
          <a:solidFill>
            <a:srgbClr val="40BEAF">
              <a:alpha val="41510"/>
            </a:srgbClr>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sp>
        <p:nvSpPr>
          <p:cNvPr id="689" name="Google Shape;689;p93"/>
          <p:cNvSpPr/>
          <p:nvPr/>
        </p:nvSpPr>
        <p:spPr>
          <a:xfrm>
            <a:off x="6654595" y="3465509"/>
            <a:ext cx="1533300" cy="6663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1800">
                <a:latin typeface="Calibri"/>
                <a:ea typeface="Calibri"/>
                <a:cs typeface="Calibri"/>
                <a:sym typeface="Calibri"/>
              </a:rPr>
              <a:t>Families and caregivers</a:t>
            </a:r>
            <a:endParaRPr sz="1800">
              <a:latin typeface="Calibri"/>
              <a:ea typeface="Calibri"/>
              <a:cs typeface="Calibri"/>
              <a:sym typeface="Calibri"/>
            </a:endParaRPr>
          </a:p>
        </p:txBody>
      </p:sp>
      <p:sp>
        <p:nvSpPr>
          <p:cNvPr id="690" name="Google Shape;690;p93"/>
          <p:cNvSpPr/>
          <p:nvPr/>
        </p:nvSpPr>
        <p:spPr>
          <a:xfrm>
            <a:off x="4903648" y="3444533"/>
            <a:ext cx="1533300" cy="6663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1800">
                <a:latin typeface="Calibri"/>
                <a:ea typeface="Calibri"/>
                <a:cs typeface="Calibri"/>
                <a:sym typeface="Calibri"/>
              </a:rPr>
              <a:t>Schools</a:t>
            </a:r>
            <a:endParaRPr sz="1800">
              <a:latin typeface="Calibri"/>
              <a:ea typeface="Calibri"/>
              <a:cs typeface="Calibri"/>
              <a:sym typeface="Calibri"/>
            </a:endParaRPr>
          </a:p>
        </p:txBody>
      </p:sp>
      <p:sp>
        <p:nvSpPr>
          <p:cNvPr id="691" name="Google Shape;691;p93"/>
          <p:cNvSpPr/>
          <p:nvPr/>
        </p:nvSpPr>
        <p:spPr>
          <a:xfrm>
            <a:off x="6654602" y="2563200"/>
            <a:ext cx="1533300" cy="6663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1800">
                <a:latin typeface="Calibri"/>
                <a:ea typeface="Calibri"/>
                <a:cs typeface="Calibri"/>
                <a:sym typeface="Calibri"/>
              </a:rPr>
              <a:t>Community leaders</a:t>
            </a:r>
            <a:endParaRPr sz="1800">
              <a:latin typeface="Calibri"/>
              <a:ea typeface="Calibri"/>
              <a:cs typeface="Calibri"/>
              <a:sym typeface="Calibri"/>
            </a:endParaRPr>
          </a:p>
        </p:txBody>
      </p:sp>
      <p:sp>
        <p:nvSpPr>
          <p:cNvPr id="692" name="Google Shape;692;p93"/>
          <p:cNvSpPr/>
          <p:nvPr/>
        </p:nvSpPr>
        <p:spPr>
          <a:xfrm>
            <a:off x="4903650" y="2563188"/>
            <a:ext cx="1533300" cy="6663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1800">
                <a:latin typeface="Calibri"/>
                <a:ea typeface="Calibri"/>
                <a:cs typeface="Calibri"/>
                <a:sym typeface="Calibri"/>
              </a:rPr>
              <a:t>Government departments</a:t>
            </a:r>
            <a:endParaRPr sz="1800">
              <a:latin typeface="Calibri"/>
              <a:ea typeface="Calibri"/>
              <a:cs typeface="Calibri"/>
              <a:sym typeface="Calibri"/>
            </a:endParaRPr>
          </a:p>
        </p:txBody>
      </p:sp>
      <p:sp>
        <p:nvSpPr>
          <p:cNvPr id="693" name="Google Shape;693;p93"/>
          <p:cNvSpPr/>
          <p:nvPr/>
        </p:nvSpPr>
        <p:spPr>
          <a:xfrm>
            <a:off x="5805217" y="4367800"/>
            <a:ext cx="1533300" cy="6663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1800">
                <a:latin typeface="Calibri"/>
                <a:ea typeface="Calibri"/>
                <a:cs typeface="Calibri"/>
                <a:sym typeface="Calibri"/>
              </a:rPr>
              <a:t>VYAs</a:t>
            </a:r>
            <a:endParaRPr sz="1800">
              <a:latin typeface="Calibri"/>
              <a:ea typeface="Calibri"/>
              <a:cs typeface="Calibri"/>
              <a:sym typeface="Calibri"/>
            </a:endParaRPr>
          </a:p>
        </p:txBody>
      </p:sp>
      <p:sp>
        <p:nvSpPr>
          <p:cNvPr id="694" name="Google Shape;694;p93"/>
          <p:cNvSpPr/>
          <p:nvPr/>
        </p:nvSpPr>
        <p:spPr>
          <a:xfrm>
            <a:off x="1132600" y="1334450"/>
            <a:ext cx="2864100" cy="49284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3800">
                <a:solidFill>
                  <a:schemeClr val="accent4"/>
                </a:solidFill>
                <a:latin typeface="Calibri"/>
                <a:ea typeface="Calibri"/>
                <a:cs typeface="Calibri"/>
                <a:sym typeface="Calibri"/>
              </a:rPr>
              <a:t>that spans the VYA environment</a:t>
            </a:r>
            <a:endParaRPr b="1" sz="3800">
              <a:solidFill>
                <a:schemeClr val="accent4"/>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9" name="Shape 699"/>
        <p:cNvGrpSpPr/>
        <p:nvPr/>
      </p:nvGrpSpPr>
      <p:grpSpPr>
        <a:xfrm>
          <a:off x="0" y="0"/>
          <a:ext cx="0" cy="0"/>
          <a:chOff x="0" y="0"/>
          <a:chExt cx="0" cy="0"/>
        </a:xfrm>
      </p:grpSpPr>
      <p:sp>
        <p:nvSpPr>
          <p:cNvPr id="700" name="Google Shape;700;p94"/>
          <p:cNvSpPr/>
          <p:nvPr/>
        </p:nvSpPr>
        <p:spPr>
          <a:xfrm>
            <a:off x="571500" y="631600"/>
            <a:ext cx="9593700" cy="6303000"/>
          </a:xfrm>
          <a:prstGeom prst="rect">
            <a:avLst/>
          </a:prstGeom>
          <a:solidFill>
            <a:srgbClr val="00A7E1">
              <a:alpha val="35000"/>
            </a:srgbClr>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sp>
        <p:nvSpPr>
          <p:cNvPr id="701" name="Google Shape;701;p94"/>
          <p:cNvSpPr/>
          <p:nvPr/>
        </p:nvSpPr>
        <p:spPr>
          <a:xfrm>
            <a:off x="1132600" y="1334450"/>
            <a:ext cx="2460900" cy="49284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3000">
                <a:solidFill>
                  <a:srgbClr val="00A7E1"/>
                </a:solidFill>
                <a:latin typeface="Calibri"/>
                <a:ea typeface="Calibri"/>
                <a:cs typeface="Calibri"/>
                <a:sym typeface="Calibri"/>
              </a:rPr>
              <a:t>we create a more supportive environment for boys and girls that helps improve their health and wellbeing.</a:t>
            </a:r>
            <a:endParaRPr b="1" sz="3000">
              <a:solidFill>
                <a:srgbClr val="00A7E1"/>
              </a:solidFill>
              <a:latin typeface="Calibri"/>
              <a:ea typeface="Calibri"/>
              <a:cs typeface="Calibri"/>
              <a:sym typeface="Calibri"/>
            </a:endParaRPr>
          </a:p>
        </p:txBody>
      </p:sp>
      <p:sp>
        <p:nvSpPr>
          <p:cNvPr id="702" name="Google Shape;702;p94"/>
          <p:cNvSpPr/>
          <p:nvPr/>
        </p:nvSpPr>
        <p:spPr>
          <a:xfrm>
            <a:off x="7723975" y="4750851"/>
            <a:ext cx="2149200" cy="1741200"/>
          </a:xfrm>
          <a:prstGeom prst="rect">
            <a:avLst/>
          </a:prstGeom>
          <a:solidFill>
            <a:srgbClr val="F1F3F4">
              <a:alpha val="83330"/>
            </a:srgbClr>
          </a:solidFill>
          <a:ln cap="flat" cmpd="sng" w="28575">
            <a:solidFill>
              <a:srgbClr val="00A7E1"/>
            </a:solidFill>
            <a:prstDash val="solid"/>
            <a:round/>
            <a:headEnd len="sm" w="sm" type="none"/>
            <a:tailEnd len="sm" w="sm" type="none"/>
          </a:ln>
        </p:spPr>
        <p:txBody>
          <a:bodyPr anchorCtr="0" anchor="ctr" bIns="91500" lIns="91500" spcFirstLastPara="1" rIns="91500" wrap="square" tIns="91500">
            <a:noAutofit/>
          </a:bodyPr>
          <a:lstStyle/>
          <a:p>
            <a:pPr indent="0" lvl="0" marL="0" rtl="0" algn="ctr">
              <a:spcBef>
                <a:spcPts val="0"/>
              </a:spcBef>
              <a:spcAft>
                <a:spcPts val="0"/>
              </a:spcAft>
              <a:buNone/>
            </a:pPr>
            <a:r>
              <a:rPr b="1" lang="en-US" sz="1600">
                <a:solidFill>
                  <a:schemeClr val="dk1"/>
                </a:solidFill>
                <a:latin typeface="Calibri"/>
                <a:ea typeface="Calibri"/>
                <a:cs typeface="Calibri"/>
                <a:sym typeface="Calibri"/>
              </a:rPr>
              <a:t>Improved mental health</a:t>
            </a:r>
            <a:endParaRPr b="1" sz="1600">
              <a:solidFill>
                <a:schemeClr val="dk1"/>
              </a:solidFill>
              <a:latin typeface="Calibri"/>
              <a:ea typeface="Calibri"/>
              <a:cs typeface="Calibri"/>
              <a:sym typeface="Calibri"/>
            </a:endParaRPr>
          </a:p>
        </p:txBody>
      </p:sp>
      <p:sp>
        <p:nvSpPr>
          <p:cNvPr id="703" name="Google Shape;703;p94"/>
          <p:cNvSpPr/>
          <p:nvPr/>
        </p:nvSpPr>
        <p:spPr>
          <a:xfrm>
            <a:off x="5342241" y="4733574"/>
            <a:ext cx="2149200" cy="1741200"/>
          </a:xfrm>
          <a:prstGeom prst="rect">
            <a:avLst/>
          </a:prstGeom>
          <a:solidFill>
            <a:srgbClr val="F1F3F4">
              <a:alpha val="83330"/>
            </a:srgbClr>
          </a:solidFill>
          <a:ln cap="flat" cmpd="sng" w="28575">
            <a:solidFill>
              <a:srgbClr val="00A7E1"/>
            </a:solidFill>
            <a:prstDash val="solid"/>
            <a:round/>
            <a:headEnd len="sm" w="sm" type="none"/>
            <a:tailEnd len="sm" w="sm" type="none"/>
          </a:ln>
        </p:spPr>
        <p:txBody>
          <a:bodyPr anchorCtr="0" anchor="ctr" bIns="91500" lIns="91500" spcFirstLastPara="1" rIns="91500" wrap="square" tIns="91500">
            <a:noAutofit/>
          </a:bodyPr>
          <a:lstStyle/>
          <a:p>
            <a:pPr indent="0" lvl="0" marL="0" rtl="0" algn="ctr">
              <a:spcBef>
                <a:spcPts val="0"/>
              </a:spcBef>
              <a:spcAft>
                <a:spcPts val="0"/>
              </a:spcAft>
              <a:buNone/>
            </a:pPr>
            <a:r>
              <a:rPr b="1" lang="en-US" sz="1600">
                <a:solidFill>
                  <a:schemeClr val="dk1"/>
                </a:solidFill>
                <a:latin typeface="Calibri"/>
                <a:ea typeface="Calibri"/>
                <a:cs typeface="Calibri"/>
                <a:sym typeface="Calibri"/>
              </a:rPr>
              <a:t>Reduced rates of gender-based bullying</a:t>
            </a:r>
            <a:endParaRPr sz="1600">
              <a:solidFill>
                <a:schemeClr val="dk1"/>
              </a:solidFill>
              <a:latin typeface="Calibri"/>
              <a:ea typeface="Calibri"/>
              <a:cs typeface="Calibri"/>
              <a:sym typeface="Calibri"/>
            </a:endParaRPr>
          </a:p>
        </p:txBody>
      </p:sp>
      <p:cxnSp>
        <p:nvCxnSpPr>
          <p:cNvPr id="704" name="Google Shape;704;p94"/>
          <p:cNvCxnSpPr/>
          <p:nvPr/>
        </p:nvCxnSpPr>
        <p:spPr>
          <a:xfrm>
            <a:off x="4627700" y="3476100"/>
            <a:ext cx="25800" cy="1620900"/>
          </a:xfrm>
          <a:prstGeom prst="straightConnector1">
            <a:avLst/>
          </a:prstGeom>
          <a:noFill/>
          <a:ln cap="flat" cmpd="sng" w="76200">
            <a:solidFill>
              <a:schemeClr val="dk1"/>
            </a:solidFill>
            <a:prstDash val="solid"/>
            <a:round/>
            <a:headEnd len="med" w="med" type="none"/>
            <a:tailEnd len="med" w="med" type="stealth"/>
          </a:ln>
        </p:spPr>
      </p:cxnSp>
      <p:sp>
        <p:nvSpPr>
          <p:cNvPr id="705" name="Google Shape;705;p94"/>
          <p:cNvSpPr txBox="1"/>
          <p:nvPr/>
        </p:nvSpPr>
        <p:spPr>
          <a:xfrm>
            <a:off x="2774877" y="2305850"/>
            <a:ext cx="2460900" cy="849000"/>
          </a:xfrm>
          <a:prstGeom prst="rect">
            <a:avLst/>
          </a:prstGeom>
          <a:noFill/>
          <a:ln>
            <a:noFill/>
          </a:ln>
        </p:spPr>
        <p:txBody>
          <a:bodyPr anchorCtr="0" anchor="t" bIns="104875" lIns="104875" spcFirstLastPara="1" rIns="104875" wrap="square" tIns="104875">
            <a:spAutoFit/>
          </a:bodyPr>
          <a:lstStyle/>
          <a:p>
            <a:pPr indent="0" lvl="0" marL="520700" rtl="0" algn="r">
              <a:lnSpc>
                <a:spcPct val="130000"/>
              </a:lnSpc>
              <a:spcBef>
                <a:spcPts val="0"/>
              </a:spcBef>
              <a:spcAft>
                <a:spcPts val="0"/>
              </a:spcAft>
              <a:buNone/>
            </a:pPr>
            <a:r>
              <a:rPr b="1" lang="en-US" sz="1800">
                <a:solidFill>
                  <a:schemeClr val="dk1"/>
                </a:solidFill>
                <a:latin typeface="Calibri"/>
                <a:ea typeface="Calibri"/>
                <a:cs typeface="Calibri"/>
                <a:sym typeface="Calibri"/>
              </a:rPr>
              <a:t>I</a:t>
            </a:r>
            <a:r>
              <a:rPr b="1" lang="en-US" sz="1800">
                <a:solidFill>
                  <a:schemeClr val="dk1"/>
                </a:solidFill>
                <a:latin typeface="Calibri"/>
                <a:ea typeface="Calibri"/>
                <a:cs typeface="Calibri"/>
                <a:sym typeface="Calibri"/>
              </a:rPr>
              <a:t>ntermediate outcomes</a:t>
            </a:r>
            <a:endParaRPr b="1" sz="1800">
              <a:solidFill>
                <a:schemeClr val="dk1"/>
              </a:solidFill>
              <a:latin typeface="Calibri"/>
              <a:ea typeface="Calibri"/>
              <a:cs typeface="Calibri"/>
              <a:sym typeface="Calibri"/>
            </a:endParaRPr>
          </a:p>
        </p:txBody>
      </p:sp>
      <p:sp>
        <p:nvSpPr>
          <p:cNvPr id="706" name="Google Shape;706;p94"/>
          <p:cNvSpPr txBox="1"/>
          <p:nvPr/>
        </p:nvSpPr>
        <p:spPr>
          <a:xfrm>
            <a:off x="2816105" y="5140124"/>
            <a:ext cx="2460900" cy="849000"/>
          </a:xfrm>
          <a:prstGeom prst="rect">
            <a:avLst/>
          </a:prstGeom>
          <a:noFill/>
          <a:ln>
            <a:noFill/>
          </a:ln>
        </p:spPr>
        <p:txBody>
          <a:bodyPr anchorCtr="0" anchor="t" bIns="104875" lIns="104875" spcFirstLastPara="1" rIns="104875" wrap="square" tIns="104875">
            <a:spAutoFit/>
          </a:bodyPr>
          <a:lstStyle/>
          <a:p>
            <a:pPr indent="0" lvl="0" marL="520700" rtl="0" algn="r">
              <a:lnSpc>
                <a:spcPct val="130000"/>
              </a:lnSpc>
              <a:spcBef>
                <a:spcPts val="0"/>
              </a:spcBef>
              <a:spcAft>
                <a:spcPts val="0"/>
              </a:spcAft>
              <a:buNone/>
            </a:pPr>
            <a:r>
              <a:rPr b="1" lang="en-US" sz="1800">
                <a:solidFill>
                  <a:schemeClr val="accent5"/>
                </a:solidFill>
                <a:latin typeface="Calibri"/>
                <a:ea typeface="Calibri"/>
                <a:cs typeface="Calibri"/>
                <a:sym typeface="Calibri"/>
              </a:rPr>
              <a:t>Long-term outcomes</a:t>
            </a:r>
            <a:endParaRPr b="1" sz="1800">
              <a:solidFill>
                <a:schemeClr val="accent5"/>
              </a:solidFill>
              <a:latin typeface="Calibri"/>
              <a:ea typeface="Calibri"/>
              <a:cs typeface="Calibri"/>
              <a:sym typeface="Calibri"/>
            </a:endParaRPr>
          </a:p>
        </p:txBody>
      </p:sp>
      <p:sp>
        <p:nvSpPr>
          <p:cNvPr id="707" name="Google Shape;707;p94"/>
          <p:cNvSpPr/>
          <p:nvPr/>
        </p:nvSpPr>
        <p:spPr>
          <a:xfrm>
            <a:off x="5330524" y="1361550"/>
            <a:ext cx="2269500" cy="473100"/>
          </a:xfrm>
          <a:prstGeom prst="rect">
            <a:avLst/>
          </a:prstGeom>
          <a:solidFill>
            <a:srgbClr val="FFFFFF">
              <a:alpha val="50000"/>
            </a:srgbClr>
          </a:solidFill>
          <a:ln cap="flat" cmpd="sng" w="28575">
            <a:solidFill>
              <a:srgbClr val="00A8E0"/>
            </a:solidFill>
            <a:prstDash val="solid"/>
            <a:round/>
            <a:headEnd len="sm" w="sm" type="none"/>
            <a:tailEnd len="sm" w="sm" type="none"/>
          </a:ln>
        </p:spPr>
        <p:txBody>
          <a:bodyPr anchorCtr="0" anchor="ctr" bIns="148325" lIns="148325" spcFirstLastPara="1" rIns="148325" wrap="square" tIns="148325">
            <a:noAutofit/>
          </a:bodyPr>
          <a:lstStyle/>
          <a:p>
            <a:pPr indent="0" lvl="0" marL="0" rtl="0" algn="ctr">
              <a:spcBef>
                <a:spcPts val="0"/>
              </a:spcBef>
              <a:spcAft>
                <a:spcPts val="0"/>
              </a:spcAft>
              <a:buNone/>
            </a:pPr>
            <a:r>
              <a:rPr lang="en-US" sz="1200">
                <a:solidFill>
                  <a:srgbClr val="595959"/>
                </a:solidFill>
                <a:latin typeface="Calibri"/>
                <a:ea typeface="Calibri"/>
                <a:cs typeface="Calibri"/>
                <a:sym typeface="Calibri"/>
              </a:rPr>
              <a:t>Increased knowledge</a:t>
            </a:r>
            <a:endParaRPr sz="1200">
              <a:solidFill>
                <a:srgbClr val="595959"/>
              </a:solidFill>
              <a:latin typeface="Calibri"/>
              <a:ea typeface="Calibri"/>
              <a:cs typeface="Calibri"/>
              <a:sym typeface="Calibri"/>
            </a:endParaRPr>
          </a:p>
        </p:txBody>
      </p:sp>
      <p:sp>
        <p:nvSpPr>
          <p:cNvPr id="708" name="Google Shape;708;p94"/>
          <p:cNvSpPr/>
          <p:nvPr/>
        </p:nvSpPr>
        <p:spPr>
          <a:xfrm>
            <a:off x="7603676" y="1361550"/>
            <a:ext cx="2269500" cy="473100"/>
          </a:xfrm>
          <a:prstGeom prst="rect">
            <a:avLst/>
          </a:prstGeom>
          <a:solidFill>
            <a:srgbClr val="FFFFFF">
              <a:alpha val="50000"/>
            </a:srgbClr>
          </a:solidFill>
          <a:ln cap="flat" cmpd="sng" w="28575">
            <a:solidFill>
              <a:srgbClr val="00A8E0"/>
            </a:solidFill>
            <a:prstDash val="solid"/>
            <a:round/>
            <a:headEnd len="sm" w="sm" type="none"/>
            <a:tailEnd len="sm" w="sm" type="none"/>
          </a:ln>
        </p:spPr>
        <p:txBody>
          <a:bodyPr anchorCtr="0" anchor="ctr" bIns="148325" lIns="148325" spcFirstLastPara="1" rIns="148325" wrap="square" tIns="148325">
            <a:noAutofit/>
          </a:bodyPr>
          <a:lstStyle/>
          <a:p>
            <a:pPr indent="0" lvl="0" marL="0" rtl="0" algn="ctr">
              <a:spcBef>
                <a:spcPts val="0"/>
              </a:spcBef>
              <a:spcAft>
                <a:spcPts val="0"/>
              </a:spcAft>
              <a:buNone/>
            </a:pPr>
            <a:r>
              <a:rPr lang="en-US" sz="1200">
                <a:solidFill>
                  <a:srgbClr val="595959"/>
                </a:solidFill>
                <a:latin typeface="Calibri"/>
                <a:ea typeface="Calibri"/>
                <a:cs typeface="Calibri"/>
                <a:sym typeface="Calibri"/>
              </a:rPr>
              <a:t>Increased agency</a:t>
            </a:r>
            <a:endParaRPr sz="1200">
              <a:solidFill>
                <a:srgbClr val="595959"/>
              </a:solidFill>
              <a:latin typeface="Calibri"/>
              <a:ea typeface="Calibri"/>
              <a:cs typeface="Calibri"/>
              <a:sym typeface="Calibri"/>
            </a:endParaRPr>
          </a:p>
        </p:txBody>
      </p:sp>
      <p:sp>
        <p:nvSpPr>
          <p:cNvPr id="709" name="Google Shape;709;p94"/>
          <p:cNvSpPr/>
          <p:nvPr/>
        </p:nvSpPr>
        <p:spPr>
          <a:xfrm>
            <a:off x="5330524" y="2184475"/>
            <a:ext cx="2269500" cy="4731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48325" lIns="148325" spcFirstLastPara="1" rIns="148325" wrap="square" tIns="148325">
            <a:noAutofit/>
          </a:bodyPr>
          <a:lstStyle/>
          <a:p>
            <a:pPr indent="0" lvl="0" marL="0" rtl="0" algn="ctr">
              <a:spcBef>
                <a:spcPts val="0"/>
              </a:spcBef>
              <a:spcAft>
                <a:spcPts val="0"/>
              </a:spcAft>
              <a:buNone/>
            </a:pPr>
            <a:r>
              <a:rPr lang="en-US" sz="1200">
                <a:solidFill>
                  <a:srgbClr val="595959"/>
                </a:solidFill>
                <a:latin typeface="Calibri"/>
                <a:ea typeface="Calibri"/>
                <a:cs typeface="Calibri"/>
                <a:sym typeface="Calibri"/>
              </a:rPr>
              <a:t>Increased gender equitable parenting</a:t>
            </a:r>
            <a:endParaRPr sz="1200">
              <a:solidFill>
                <a:srgbClr val="595959"/>
              </a:solidFill>
              <a:latin typeface="Calibri"/>
              <a:ea typeface="Calibri"/>
              <a:cs typeface="Calibri"/>
              <a:sym typeface="Calibri"/>
            </a:endParaRPr>
          </a:p>
        </p:txBody>
      </p:sp>
      <p:sp>
        <p:nvSpPr>
          <p:cNvPr id="710" name="Google Shape;710;p94"/>
          <p:cNvSpPr/>
          <p:nvPr/>
        </p:nvSpPr>
        <p:spPr>
          <a:xfrm>
            <a:off x="7603575" y="2184475"/>
            <a:ext cx="2269500" cy="4731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48325" lIns="148325" spcFirstLastPara="1" rIns="148325" wrap="square" tIns="148325">
            <a:noAutofit/>
          </a:bodyPr>
          <a:lstStyle/>
          <a:p>
            <a:pPr indent="0" lvl="0" marL="0" marR="0" rtl="0" algn="ctr">
              <a:spcBef>
                <a:spcPts val="0"/>
              </a:spcBef>
              <a:spcAft>
                <a:spcPts val="0"/>
              </a:spcAft>
              <a:buNone/>
            </a:pPr>
            <a:r>
              <a:rPr lang="en-US" sz="1200">
                <a:solidFill>
                  <a:srgbClr val="595959"/>
                </a:solidFill>
                <a:latin typeface="Calibri"/>
                <a:ea typeface="Calibri"/>
                <a:cs typeface="Calibri"/>
                <a:sym typeface="Calibri"/>
              </a:rPr>
              <a:t>Improved &amp; increased caregiver-child communication</a:t>
            </a:r>
            <a:endParaRPr sz="1200">
              <a:solidFill>
                <a:srgbClr val="595959"/>
              </a:solidFill>
              <a:latin typeface="Calibri"/>
              <a:ea typeface="Calibri"/>
              <a:cs typeface="Calibri"/>
              <a:sym typeface="Calibri"/>
            </a:endParaRPr>
          </a:p>
        </p:txBody>
      </p:sp>
      <p:sp>
        <p:nvSpPr>
          <p:cNvPr id="711" name="Google Shape;711;p94"/>
          <p:cNvSpPr/>
          <p:nvPr/>
        </p:nvSpPr>
        <p:spPr>
          <a:xfrm>
            <a:off x="5330524" y="2974700"/>
            <a:ext cx="2269500" cy="473100"/>
          </a:xfrm>
          <a:prstGeom prst="rect">
            <a:avLst/>
          </a:prstGeom>
          <a:solidFill>
            <a:srgbClr val="FFFFFF">
              <a:alpha val="50000"/>
            </a:srgbClr>
          </a:solidFill>
          <a:ln cap="flat" cmpd="sng" w="28575">
            <a:solidFill>
              <a:srgbClr val="8DC928"/>
            </a:solidFill>
            <a:prstDash val="solid"/>
            <a:round/>
            <a:headEnd len="sm" w="sm" type="none"/>
            <a:tailEnd len="sm" w="sm" type="none"/>
          </a:ln>
        </p:spPr>
        <p:txBody>
          <a:bodyPr anchorCtr="0" anchor="ctr" bIns="148325" lIns="148325" spcFirstLastPara="1" rIns="148325" wrap="square" tIns="148325">
            <a:noAutofit/>
          </a:bodyPr>
          <a:lstStyle/>
          <a:p>
            <a:pPr indent="0" lvl="0" marL="0" rtl="0" algn="ctr">
              <a:spcBef>
                <a:spcPts val="0"/>
              </a:spcBef>
              <a:spcAft>
                <a:spcPts val="0"/>
              </a:spcAft>
              <a:buNone/>
            </a:pPr>
            <a:r>
              <a:rPr lang="en-US" sz="1200">
                <a:solidFill>
                  <a:srgbClr val="595959"/>
                </a:solidFill>
                <a:latin typeface="Calibri"/>
                <a:ea typeface="Calibri"/>
                <a:cs typeface="Calibri"/>
                <a:sym typeface="Calibri"/>
              </a:rPr>
              <a:t>Positive gender norms</a:t>
            </a:r>
            <a:endParaRPr sz="1200">
              <a:solidFill>
                <a:srgbClr val="595959"/>
              </a:solidFill>
              <a:latin typeface="Calibri"/>
              <a:ea typeface="Calibri"/>
              <a:cs typeface="Calibri"/>
              <a:sym typeface="Calibri"/>
            </a:endParaRPr>
          </a:p>
        </p:txBody>
      </p:sp>
      <p:sp>
        <p:nvSpPr>
          <p:cNvPr id="712" name="Google Shape;712;p94"/>
          <p:cNvSpPr/>
          <p:nvPr/>
        </p:nvSpPr>
        <p:spPr>
          <a:xfrm>
            <a:off x="7603675" y="2974700"/>
            <a:ext cx="2269500" cy="473100"/>
          </a:xfrm>
          <a:prstGeom prst="rect">
            <a:avLst/>
          </a:prstGeom>
          <a:solidFill>
            <a:srgbClr val="FFFFFF">
              <a:alpha val="50000"/>
            </a:srgbClr>
          </a:solidFill>
          <a:ln cap="flat" cmpd="sng" w="28575">
            <a:solidFill>
              <a:srgbClr val="8DC928"/>
            </a:solidFill>
            <a:prstDash val="solid"/>
            <a:round/>
            <a:headEnd len="sm" w="sm" type="none"/>
            <a:tailEnd len="sm" w="sm" type="none"/>
          </a:ln>
        </p:spPr>
        <p:txBody>
          <a:bodyPr anchorCtr="0" anchor="ctr" bIns="148325" lIns="148325" spcFirstLastPara="1" rIns="148325" wrap="square" tIns="148325">
            <a:noAutofit/>
          </a:bodyPr>
          <a:lstStyle/>
          <a:p>
            <a:pPr indent="0" lvl="0" marL="0" rtl="0" algn="ctr">
              <a:spcBef>
                <a:spcPts val="0"/>
              </a:spcBef>
              <a:spcAft>
                <a:spcPts val="0"/>
              </a:spcAft>
              <a:buNone/>
            </a:pPr>
            <a:r>
              <a:rPr lang="en-US" sz="1200">
                <a:solidFill>
                  <a:srgbClr val="595959"/>
                </a:solidFill>
                <a:latin typeface="Calibri"/>
                <a:ea typeface="Calibri"/>
                <a:cs typeface="Calibri"/>
                <a:sym typeface="Calibri"/>
              </a:rPr>
              <a:t>Increased community dialogue</a:t>
            </a:r>
            <a:endParaRPr sz="1200">
              <a:solidFill>
                <a:srgbClr val="595959"/>
              </a:solidFill>
              <a:latin typeface="Calibri"/>
              <a:ea typeface="Calibri"/>
              <a:cs typeface="Calibri"/>
              <a:sym typeface="Calibri"/>
            </a:endParaRPr>
          </a:p>
        </p:txBody>
      </p:sp>
      <p:sp>
        <p:nvSpPr>
          <p:cNvPr id="713" name="Google Shape;713;p94"/>
          <p:cNvSpPr/>
          <p:nvPr/>
        </p:nvSpPr>
        <p:spPr>
          <a:xfrm>
            <a:off x="5330525" y="3826798"/>
            <a:ext cx="2149200" cy="473100"/>
          </a:xfrm>
          <a:prstGeom prst="rect">
            <a:avLst/>
          </a:prstGeom>
          <a:solidFill>
            <a:srgbClr val="FFFFFF">
              <a:alpha val="50000"/>
            </a:srgbClr>
          </a:solidFill>
          <a:ln cap="flat" cmpd="sng" w="28575">
            <a:solidFill>
              <a:srgbClr val="989899"/>
            </a:solidFill>
            <a:prstDash val="solid"/>
            <a:round/>
            <a:headEnd len="sm" w="sm" type="none"/>
            <a:tailEnd len="sm" w="sm" type="none"/>
          </a:ln>
        </p:spPr>
        <p:txBody>
          <a:bodyPr anchorCtr="0" anchor="ctr" bIns="148325" lIns="148325" spcFirstLastPara="1" rIns="148325" wrap="square" tIns="148325">
            <a:noAutofit/>
          </a:bodyPr>
          <a:lstStyle/>
          <a:p>
            <a:pPr indent="0" lvl="0" marL="0" rtl="0" algn="ctr">
              <a:spcBef>
                <a:spcPts val="0"/>
              </a:spcBef>
              <a:spcAft>
                <a:spcPts val="0"/>
              </a:spcAft>
              <a:buNone/>
            </a:pPr>
            <a:r>
              <a:rPr lang="en-US" sz="1200">
                <a:solidFill>
                  <a:srgbClr val="595959"/>
                </a:solidFill>
                <a:latin typeface="Calibri"/>
                <a:ea typeface="Calibri"/>
                <a:cs typeface="Calibri"/>
                <a:sym typeface="Calibri"/>
              </a:rPr>
              <a:t>Supportive institutions/systems</a:t>
            </a:r>
            <a:endParaRPr sz="1200">
              <a:solidFill>
                <a:srgbClr val="595959"/>
              </a:solidFill>
              <a:latin typeface="Calibri"/>
              <a:ea typeface="Calibri"/>
              <a:cs typeface="Calibri"/>
              <a:sym typeface="Calibri"/>
            </a:endParaRPr>
          </a:p>
        </p:txBody>
      </p:sp>
      <p:sp>
        <p:nvSpPr>
          <p:cNvPr id="714" name="Google Shape;714;p94"/>
          <p:cNvSpPr/>
          <p:nvPr/>
        </p:nvSpPr>
        <p:spPr>
          <a:xfrm>
            <a:off x="5330550" y="1139475"/>
            <a:ext cx="4542600" cy="231300"/>
          </a:xfrm>
          <a:prstGeom prst="rect">
            <a:avLst/>
          </a:prstGeom>
          <a:solidFill>
            <a:srgbClr val="00A7E1">
              <a:alpha val="54720"/>
            </a:srgbClr>
          </a:solidFill>
          <a:ln cap="flat" cmpd="sng" w="9525">
            <a:solidFill>
              <a:srgbClr val="00A7E1"/>
            </a:solidFill>
            <a:prstDash val="solid"/>
            <a:round/>
            <a:headEnd len="sm" w="sm" type="none"/>
            <a:tailEnd len="sm" w="sm" type="none"/>
          </a:ln>
        </p:spPr>
        <p:txBody>
          <a:bodyPr anchorCtr="0" anchor="ctr" bIns="129400" lIns="129400" spcFirstLastPara="1" rIns="0" wrap="square" tIns="129400">
            <a:noAutofit/>
          </a:bodyPr>
          <a:lstStyle/>
          <a:p>
            <a:pPr indent="12700" lvl="0" marL="0" marR="0" rtl="0" algn="ctr">
              <a:lnSpc>
                <a:spcPct val="70000"/>
              </a:lnSpc>
              <a:spcBef>
                <a:spcPts val="0"/>
              </a:spcBef>
              <a:spcAft>
                <a:spcPts val="0"/>
              </a:spcAft>
              <a:buNone/>
            </a:pPr>
            <a:r>
              <a:rPr lang="en-US" sz="1100">
                <a:solidFill>
                  <a:srgbClr val="595959"/>
                </a:solidFill>
                <a:latin typeface="Calibri"/>
                <a:ea typeface="Calibri"/>
                <a:cs typeface="Calibri"/>
                <a:sym typeface="Calibri"/>
              </a:rPr>
              <a:t>Individual</a:t>
            </a:r>
            <a:endParaRPr sz="1100">
              <a:solidFill>
                <a:srgbClr val="595959"/>
              </a:solidFill>
              <a:latin typeface="Calibri"/>
              <a:ea typeface="Calibri"/>
              <a:cs typeface="Calibri"/>
              <a:sym typeface="Calibri"/>
            </a:endParaRPr>
          </a:p>
        </p:txBody>
      </p:sp>
      <p:sp>
        <p:nvSpPr>
          <p:cNvPr id="715" name="Google Shape;715;p94"/>
          <p:cNvSpPr/>
          <p:nvPr/>
        </p:nvSpPr>
        <p:spPr>
          <a:xfrm>
            <a:off x="5330550" y="2748325"/>
            <a:ext cx="4542600" cy="227700"/>
          </a:xfrm>
          <a:prstGeom prst="rect">
            <a:avLst/>
          </a:prstGeom>
          <a:solidFill>
            <a:srgbClr val="8DC928">
              <a:alpha val="43400"/>
            </a:srgbClr>
          </a:solidFill>
          <a:ln cap="flat" cmpd="sng" w="9525">
            <a:solidFill>
              <a:srgbClr val="8DC928"/>
            </a:solidFill>
            <a:prstDash val="solid"/>
            <a:round/>
            <a:headEnd len="sm" w="sm" type="none"/>
            <a:tailEnd len="sm" w="sm" type="none"/>
          </a:ln>
        </p:spPr>
        <p:txBody>
          <a:bodyPr anchorCtr="0" anchor="ctr" bIns="129400" lIns="129400" spcFirstLastPara="1" rIns="129400" wrap="square" tIns="129400">
            <a:noAutofit/>
          </a:bodyPr>
          <a:lstStyle/>
          <a:p>
            <a:pPr indent="-76200" lvl="0" marL="165100" rtl="0" algn="ctr">
              <a:lnSpc>
                <a:spcPct val="70000"/>
              </a:lnSpc>
              <a:spcBef>
                <a:spcPts val="0"/>
              </a:spcBef>
              <a:spcAft>
                <a:spcPts val="0"/>
              </a:spcAft>
              <a:buNone/>
            </a:pPr>
            <a:r>
              <a:rPr lang="en-US" sz="1100">
                <a:solidFill>
                  <a:srgbClr val="595959"/>
                </a:solidFill>
                <a:latin typeface="Calibri"/>
                <a:ea typeface="Calibri"/>
                <a:cs typeface="Calibri"/>
                <a:sym typeface="Calibri"/>
              </a:rPr>
              <a:t>Community</a:t>
            </a:r>
            <a:endParaRPr sz="1100">
              <a:solidFill>
                <a:srgbClr val="595959"/>
              </a:solidFill>
              <a:latin typeface="Calibri"/>
              <a:ea typeface="Calibri"/>
              <a:cs typeface="Calibri"/>
              <a:sym typeface="Calibri"/>
            </a:endParaRPr>
          </a:p>
        </p:txBody>
      </p:sp>
      <p:sp>
        <p:nvSpPr>
          <p:cNvPr id="716" name="Google Shape;716;p94"/>
          <p:cNvSpPr/>
          <p:nvPr/>
        </p:nvSpPr>
        <p:spPr>
          <a:xfrm>
            <a:off x="5330550" y="3595500"/>
            <a:ext cx="2149200" cy="231300"/>
          </a:xfrm>
          <a:prstGeom prst="rect">
            <a:avLst/>
          </a:prstGeom>
          <a:solidFill>
            <a:srgbClr val="989899">
              <a:alpha val="50940"/>
            </a:srgbClr>
          </a:solidFill>
          <a:ln cap="flat" cmpd="sng" w="9525">
            <a:solidFill>
              <a:srgbClr val="989899"/>
            </a:solidFill>
            <a:prstDash val="solid"/>
            <a:round/>
            <a:headEnd len="sm" w="sm" type="none"/>
            <a:tailEnd len="sm" w="sm" type="none"/>
          </a:ln>
        </p:spPr>
        <p:txBody>
          <a:bodyPr anchorCtr="0" anchor="ctr" bIns="129400" lIns="129400" spcFirstLastPara="1" rIns="129400" wrap="square" tIns="129400">
            <a:noAutofit/>
          </a:bodyPr>
          <a:lstStyle/>
          <a:p>
            <a:pPr indent="-76200" lvl="0" marL="165100" rtl="0" algn="ctr">
              <a:lnSpc>
                <a:spcPct val="70000"/>
              </a:lnSpc>
              <a:spcBef>
                <a:spcPts val="0"/>
              </a:spcBef>
              <a:spcAft>
                <a:spcPts val="0"/>
              </a:spcAft>
              <a:buNone/>
            </a:pPr>
            <a:r>
              <a:rPr lang="en-US" sz="1100">
                <a:solidFill>
                  <a:srgbClr val="595959"/>
                </a:solidFill>
                <a:latin typeface="Calibri"/>
                <a:ea typeface="Calibri"/>
                <a:cs typeface="Calibri"/>
                <a:sym typeface="Calibri"/>
              </a:rPr>
              <a:t>Institutions and policy</a:t>
            </a:r>
            <a:endParaRPr sz="1100">
              <a:solidFill>
                <a:srgbClr val="595959"/>
              </a:solidFill>
              <a:latin typeface="Calibri"/>
              <a:ea typeface="Calibri"/>
              <a:cs typeface="Calibri"/>
              <a:sym typeface="Calibri"/>
            </a:endParaRPr>
          </a:p>
        </p:txBody>
      </p:sp>
      <p:sp>
        <p:nvSpPr>
          <p:cNvPr id="717" name="Google Shape;717;p94"/>
          <p:cNvSpPr/>
          <p:nvPr/>
        </p:nvSpPr>
        <p:spPr>
          <a:xfrm>
            <a:off x="5330550" y="1956625"/>
            <a:ext cx="4542600" cy="231300"/>
          </a:xfrm>
          <a:prstGeom prst="rect">
            <a:avLst/>
          </a:prstGeom>
          <a:solidFill>
            <a:srgbClr val="40BEAF">
              <a:alpha val="41510"/>
            </a:srgbClr>
          </a:solidFill>
          <a:ln cap="flat" cmpd="sng" w="9525">
            <a:solidFill>
              <a:srgbClr val="40BEAF"/>
            </a:solidFill>
            <a:prstDash val="solid"/>
            <a:round/>
            <a:headEnd len="sm" w="sm" type="none"/>
            <a:tailEnd len="sm" w="sm" type="none"/>
          </a:ln>
        </p:spPr>
        <p:txBody>
          <a:bodyPr anchorCtr="0" anchor="ctr" bIns="129400" lIns="129400" spcFirstLastPara="1" rIns="129400" wrap="square" tIns="129400">
            <a:noAutofit/>
          </a:bodyPr>
          <a:lstStyle/>
          <a:p>
            <a:pPr indent="-25400" lvl="0" marL="0" rtl="0" algn="ctr">
              <a:lnSpc>
                <a:spcPct val="70000"/>
              </a:lnSpc>
              <a:spcBef>
                <a:spcPts val="0"/>
              </a:spcBef>
              <a:spcAft>
                <a:spcPts val="0"/>
              </a:spcAft>
              <a:buNone/>
            </a:pPr>
            <a:r>
              <a:rPr lang="en-US" sz="1100">
                <a:solidFill>
                  <a:srgbClr val="595959"/>
                </a:solidFill>
                <a:latin typeface="Calibri"/>
                <a:ea typeface="Calibri"/>
                <a:cs typeface="Calibri"/>
                <a:sym typeface="Calibri"/>
              </a:rPr>
              <a:t>Family, friends and peers</a:t>
            </a:r>
            <a:endParaRPr sz="1100">
              <a:solidFill>
                <a:srgbClr val="595959"/>
              </a:solidFill>
              <a:latin typeface="Calibri"/>
              <a:ea typeface="Calibri"/>
              <a:cs typeface="Calibri"/>
              <a:sym typeface="Calibri"/>
            </a:endParaRPr>
          </a:p>
        </p:txBody>
      </p:sp>
      <p:sp>
        <p:nvSpPr>
          <p:cNvPr id="718" name="Google Shape;718;p94"/>
          <p:cNvSpPr/>
          <p:nvPr/>
        </p:nvSpPr>
        <p:spPr>
          <a:xfrm>
            <a:off x="6170529" y="733255"/>
            <a:ext cx="2955600" cy="390300"/>
          </a:xfrm>
          <a:prstGeom prst="rect">
            <a:avLst/>
          </a:prstGeom>
          <a:noFill/>
          <a:ln>
            <a:noFill/>
          </a:ln>
        </p:spPr>
        <p:txBody>
          <a:bodyPr anchorCtr="0" anchor="ctr" bIns="148325" lIns="148325" spcFirstLastPara="1" rIns="148325" wrap="square" tIns="148325">
            <a:noAutofit/>
          </a:bodyPr>
          <a:lstStyle/>
          <a:p>
            <a:pPr indent="0" lvl="0" marL="0" rtl="0" algn="l">
              <a:spcBef>
                <a:spcPts val="0"/>
              </a:spcBef>
              <a:spcAft>
                <a:spcPts val="0"/>
              </a:spcAft>
              <a:buNone/>
            </a:pPr>
            <a:r>
              <a:rPr lang="en-US" sz="1300">
                <a:solidFill>
                  <a:srgbClr val="57565A"/>
                </a:solidFill>
                <a:latin typeface="Calibri"/>
                <a:ea typeface="Calibri"/>
                <a:cs typeface="Calibri"/>
                <a:sym typeface="Calibri"/>
              </a:rPr>
              <a:t>Level of the Socio-ecological Model</a:t>
            </a:r>
            <a:endParaRPr sz="1300">
              <a:solidFill>
                <a:srgbClr val="57565A"/>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3" name="Shape 723"/>
        <p:cNvGrpSpPr/>
        <p:nvPr/>
      </p:nvGrpSpPr>
      <p:grpSpPr>
        <a:xfrm>
          <a:off x="0" y="0"/>
          <a:ext cx="0" cy="0"/>
          <a:chOff x="0" y="0"/>
          <a:chExt cx="0" cy="0"/>
        </a:xfrm>
      </p:grpSpPr>
      <p:sp>
        <p:nvSpPr>
          <p:cNvPr id="724" name="Google Shape;724;p95"/>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725" name="Google Shape;725;p95"/>
          <p:cNvSpPr txBox="1"/>
          <p:nvPr/>
        </p:nvSpPr>
        <p:spPr>
          <a:xfrm>
            <a:off x="605925" y="597063"/>
            <a:ext cx="3000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300">
                <a:solidFill>
                  <a:schemeClr val="accent6"/>
                </a:solidFill>
                <a:latin typeface="Calibri"/>
                <a:ea typeface="Calibri"/>
                <a:cs typeface="Calibri"/>
                <a:sym typeface="Calibri"/>
              </a:rPr>
              <a:t>Theory of Change</a:t>
            </a:r>
            <a:endParaRPr b="1" sz="1300">
              <a:solidFill>
                <a:schemeClr val="accent6"/>
              </a:solidFill>
              <a:latin typeface="Calibri"/>
              <a:ea typeface="Calibri"/>
              <a:cs typeface="Calibri"/>
              <a:sym typeface="Calibri"/>
            </a:endParaRPr>
          </a:p>
        </p:txBody>
      </p:sp>
      <p:sp>
        <p:nvSpPr>
          <p:cNvPr id="726" name="Google Shape;726;p95"/>
          <p:cNvSpPr/>
          <p:nvPr/>
        </p:nvSpPr>
        <p:spPr>
          <a:xfrm>
            <a:off x="682081" y="1268673"/>
            <a:ext cx="9326700" cy="793800"/>
          </a:xfrm>
          <a:prstGeom prst="rect">
            <a:avLst/>
          </a:prstGeom>
          <a:solidFill>
            <a:srgbClr val="CEDE5C">
              <a:alpha val="30000"/>
            </a:srgbClr>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sz="1000">
              <a:solidFill>
                <a:srgbClr val="595959"/>
              </a:solidFill>
            </a:endParaRPr>
          </a:p>
        </p:txBody>
      </p:sp>
      <p:sp>
        <p:nvSpPr>
          <p:cNvPr id="727" name="Google Shape;727;p95"/>
          <p:cNvSpPr/>
          <p:nvPr/>
        </p:nvSpPr>
        <p:spPr>
          <a:xfrm>
            <a:off x="682081" y="4705410"/>
            <a:ext cx="9326700" cy="2076900"/>
          </a:xfrm>
          <a:prstGeom prst="rect">
            <a:avLst/>
          </a:prstGeom>
          <a:solidFill>
            <a:srgbClr val="00A7E1">
              <a:alpha val="35000"/>
            </a:srgbClr>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sp>
        <p:nvSpPr>
          <p:cNvPr id="728" name="Google Shape;728;p95"/>
          <p:cNvSpPr/>
          <p:nvPr/>
        </p:nvSpPr>
        <p:spPr>
          <a:xfrm>
            <a:off x="968217" y="1384352"/>
            <a:ext cx="1907400" cy="5760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1600">
                <a:solidFill>
                  <a:srgbClr val="8DC928"/>
                </a:solidFill>
                <a:latin typeface="Calibri"/>
                <a:ea typeface="Calibri"/>
                <a:cs typeface="Calibri"/>
                <a:sym typeface="Calibri"/>
              </a:rPr>
              <a:t>By addressing gender norms,</a:t>
            </a:r>
            <a:endParaRPr b="1" sz="1600">
              <a:solidFill>
                <a:srgbClr val="8DC928"/>
              </a:solidFill>
              <a:latin typeface="Calibri"/>
              <a:ea typeface="Calibri"/>
              <a:cs typeface="Calibri"/>
              <a:sym typeface="Calibri"/>
            </a:endParaRPr>
          </a:p>
        </p:txBody>
      </p:sp>
      <p:sp>
        <p:nvSpPr>
          <p:cNvPr id="729" name="Google Shape;729;p95"/>
          <p:cNvSpPr/>
          <p:nvPr/>
        </p:nvSpPr>
        <p:spPr>
          <a:xfrm>
            <a:off x="968217" y="5236047"/>
            <a:ext cx="2323500" cy="9219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1600">
                <a:solidFill>
                  <a:srgbClr val="00A7E1"/>
                </a:solidFill>
                <a:latin typeface="Calibri"/>
                <a:ea typeface="Calibri"/>
                <a:cs typeface="Calibri"/>
                <a:sym typeface="Calibri"/>
              </a:rPr>
              <a:t>we create a more supportive environment for boys and girls that </a:t>
            </a:r>
            <a:r>
              <a:rPr b="1" lang="en-US" sz="1600">
                <a:solidFill>
                  <a:srgbClr val="00A7E1"/>
                </a:solidFill>
                <a:latin typeface="Calibri"/>
                <a:ea typeface="Calibri"/>
                <a:cs typeface="Calibri"/>
                <a:sym typeface="Calibri"/>
              </a:rPr>
              <a:t>helps improve their health and wellbeing</a:t>
            </a:r>
            <a:r>
              <a:rPr b="1" lang="en-US" sz="1600">
                <a:solidFill>
                  <a:srgbClr val="00A7E1"/>
                </a:solidFill>
                <a:latin typeface="Calibri"/>
                <a:ea typeface="Calibri"/>
                <a:cs typeface="Calibri"/>
                <a:sym typeface="Calibri"/>
              </a:rPr>
              <a:t>.</a:t>
            </a:r>
            <a:endParaRPr b="1" sz="1600">
              <a:solidFill>
                <a:srgbClr val="00A7E1"/>
              </a:solidFill>
              <a:latin typeface="Calibri"/>
              <a:ea typeface="Calibri"/>
              <a:cs typeface="Calibri"/>
              <a:sym typeface="Calibri"/>
            </a:endParaRPr>
          </a:p>
        </p:txBody>
      </p:sp>
      <p:sp>
        <p:nvSpPr>
          <p:cNvPr id="730" name="Google Shape;730;p95"/>
          <p:cNvSpPr/>
          <p:nvPr/>
        </p:nvSpPr>
        <p:spPr>
          <a:xfrm>
            <a:off x="7031178" y="6064873"/>
            <a:ext cx="2456700" cy="633900"/>
          </a:xfrm>
          <a:prstGeom prst="rect">
            <a:avLst/>
          </a:prstGeom>
          <a:solidFill>
            <a:srgbClr val="F1F3F4">
              <a:alpha val="83330"/>
            </a:srgbClr>
          </a:solidFill>
          <a:ln cap="flat" cmpd="sng" w="28575">
            <a:solidFill>
              <a:srgbClr val="595959"/>
            </a:solidFill>
            <a:prstDash val="solid"/>
            <a:round/>
            <a:headEnd len="sm" w="sm" type="none"/>
            <a:tailEnd len="sm" w="sm" type="none"/>
          </a:ln>
        </p:spPr>
        <p:txBody>
          <a:bodyPr anchorCtr="0" anchor="ctr" bIns="91500" lIns="91500" spcFirstLastPara="1" rIns="91500" wrap="square" tIns="91500">
            <a:noAutofit/>
          </a:bodyPr>
          <a:lstStyle/>
          <a:p>
            <a:pPr indent="0" lvl="0" marL="0" rtl="0" algn="ctr">
              <a:spcBef>
                <a:spcPts val="0"/>
              </a:spcBef>
              <a:spcAft>
                <a:spcPts val="0"/>
              </a:spcAft>
              <a:buNone/>
            </a:pPr>
            <a:r>
              <a:rPr b="1" lang="en-US" sz="1000">
                <a:solidFill>
                  <a:srgbClr val="595959"/>
                </a:solidFill>
                <a:latin typeface="Calibri"/>
                <a:ea typeface="Calibri"/>
                <a:cs typeface="Calibri"/>
                <a:sym typeface="Calibri"/>
              </a:rPr>
              <a:t>Improved mental health</a:t>
            </a:r>
            <a:endParaRPr b="1" sz="1000">
              <a:solidFill>
                <a:srgbClr val="595959"/>
              </a:solidFill>
              <a:latin typeface="Calibri"/>
              <a:ea typeface="Calibri"/>
              <a:cs typeface="Calibri"/>
              <a:sym typeface="Calibri"/>
            </a:endParaRPr>
          </a:p>
        </p:txBody>
      </p:sp>
      <p:sp>
        <p:nvSpPr>
          <p:cNvPr id="731" name="Google Shape;731;p95"/>
          <p:cNvSpPr/>
          <p:nvPr/>
        </p:nvSpPr>
        <p:spPr>
          <a:xfrm>
            <a:off x="4508435" y="6064873"/>
            <a:ext cx="2420700" cy="633900"/>
          </a:xfrm>
          <a:prstGeom prst="rect">
            <a:avLst/>
          </a:prstGeom>
          <a:solidFill>
            <a:srgbClr val="F1F3F4">
              <a:alpha val="83330"/>
            </a:srgbClr>
          </a:solidFill>
          <a:ln cap="flat" cmpd="sng" w="28575">
            <a:solidFill>
              <a:srgbClr val="595959"/>
            </a:solidFill>
            <a:prstDash val="solid"/>
            <a:round/>
            <a:headEnd len="sm" w="sm" type="none"/>
            <a:tailEnd len="sm" w="sm" type="none"/>
          </a:ln>
        </p:spPr>
        <p:txBody>
          <a:bodyPr anchorCtr="0" anchor="ctr" bIns="91500" lIns="91500" spcFirstLastPara="1" rIns="91500" wrap="square" tIns="91500">
            <a:noAutofit/>
          </a:bodyPr>
          <a:lstStyle/>
          <a:p>
            <a:pPr indent="0" lvl="0" marL="0" rtl="0" algn="ctr">
              <a:spcBef>
                <a:spcPts val="0"/>
              </a:spcBef>
              <a:spcAft>
                <a:spcPts val="0"/>
              </a:spcAft>
              <a:buNone/>
            </a:pPr>
            <a:r>
              <a:rPr b="1" lang="en-US" sz="1000">
                <a:solidFill>
                  <a:srgbClr val="595959"/>
                </a:solidFill>
                <a:latin typeface="Calibri"/>
                <a:ea typeface="Calibri"/>
                <a:cs typeface="Calibri"/>
                <a:sym typeface="Calibri"/>
              </a:rPr>
              <a:t>Reduced rates of gender-based bullying</a:t>
            </a:r>
            <a:endParaRPr sz="1000">
              <a:solidFill>
                <a:srgbClr val="595959"/>
              </a:solidFill>
              <a:latin typeface="Calibri"/>
              <a:ea typeface="Calibri"/>
              <a:cs typeface="Calibri"/>
              <a:sym typeface="Calibri"/>
            </a:endParaRPr>
          </a:p>
        </p:txBody>
      </p:sp>
      <p:sp>
        <p:nvSpPr>
          <p:cNvPr id="732" name="Google Shape;732;p95"/>
          <p:cNvSpPr/>
          <p:nvPr/>
        </p:nvSpPr>
        <p:spPr>
          <a:xfrm>
            <a:off x="682081" y="3902092"/>
            <a:ext cx="9326700" cy="712500"/>
          </a:xfrm>
          <a:prstGeom prst="rect">
            <a:avLst/>
          </a:prstGeom>
          <a:solidFill>
            <a:srgbClr val="40BEAF">
              <a:alpha val="41510"/>
            </a:srgbClr>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sp>
        <p:nvSpPr>
          <p:cNvPr id="733" name="Google Shape;733;p95"/>
          <p:cNvSpPr/>
          <p:nvPr/>
        </p:nvSpPr>
        <p:spPr>
          <a:xfrm>
            <a:off x="968217" y="3970306"/>
            <a:ext cx="1907400" cy="5760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1600">
                <a:solidFill>
                  <a:srgbClr val="40BEAF"/>
                </a:solidFill>
                <a:latin typeface="Calibri"/>
                <a:ea typeface="Calibri"/>
                <a:cs typeface="Calibri"/>
                <a:sym typeface="Calibri"/>
              </a:rPr>
              <a:t>that spans the VYA environment,</a:t>
            </a:r>
            <a:endParaRPr b="1" sz="1600">
              <a:solidFill>
                <a:srgbClr val="40BEAF"/>
              </a:solidFill>
              <a:latin typeface="Calibri"/>
              <a:ea typeface="Calibri"/>
              <a:cs typeface="Calibri"/>
              <a:sym typeface="Calibri"/>
            </a:endParaRPr>
          </a:p>
        </p:txBody>
      </p:sp>
      <p:sp>
        <p:nvSpPr>
          <p:cNvPr id="734" name="Google Shape;734;p95"/>
          <p:cNvSpPr/>
          <p:nvPr/>
        </p:nvSpPr>
        <p:spPr>
          <a:xfrm>
            <a:off x="7111174" y="4016878"/>
            <a:ext cx="953700" cy="4830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1000">
                <a:solidFill>
                  <a:srgbClr val="595959"/>
                </a:solidFill>
                <a:latin typeface="Calibri"/>
                <a:ea typeface="Calibri"/>
                <a:cs typeface="Calibri"/>
                <a:sym typeface="Calibri"/>
              </a:rPr>
              <a:t>Families and caregivers</a:t>
            </a:r>
            <a:endParaRPr sz="1000">
              <a:solidFill>
                <a:srgbClr val="595959"/>
              </a:solidFill>
              <a:latin typeface="Calibri"/>
              <a:ea typeface="Calibri"/>
              <a:cs typeface="Calibri"/>
              <a:sym typeface="Calibri"/>
            </a:endParaRPr>
          </a:p>
        </p:txBody>
      </p:sp>
      <p:sp>
        <p:nvSpPr>
          <p:cNvPr id="735" name="Google Shape;735;p95"/>
          <p:cNvSpPr/>
          <p:nvPr/>
        </p:nvSpPr>
        <p:spPr>
          <a:xfrm>
            <a:off x="5802576" y="4016878"/>
            <a:ext cx="953700" cy="4830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1000">
                <a:solidFill>
                  <a:srgbClr val="595959"/>
                </a:solidFill>
                <a:latin typeface="Calibri"/>
                <a:ea typeface="Calibri"/>
                <a:cs typeface="Calibri"/>
                <a:sym typeface="Calibri"/>
              </a:rPr>
              <a:t>Schools</a:t>
            </a:r>
            <a:endParaRPr sz="1000">
              <a:solidFill>
                <a:srgbClr val="595959"/>
              </a:solidFill>
              <a:latin typeface="Calibri"/>
              <a:ea typeface="Calibri"/>
              <a:cs typeface="Calibri"/>
              <a:sym typeface="Calibri"/>
            </a:endParaRPr>
          </a:p>
        </p:txBody>
      </p:sp>
      <p:sp>
        <p:nvSpPr>
          <p:cNvPr id="736" name="Google Shape;736;p95"/>
          <p:cNvSpPr/>
          <p:nvPr/>
        </p:nvSpPr>
        <p:spPr>
          <a:xfrm>
            <a:off x="4559463" y="4016878"/>
            <a:ext cx="953700" cy="4830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1000">
                <a:solidFill>
                  <a:srgbClr val="595959"/>
                </a:solidFill>
                <a:latin typeface="Calibri"/>
                <a:ea typeface="Calibri"/>
                <a:cs typeface="Calibri"/>
                <a:sym typeface="Calibri"/>
              </a:rPr>
              <a:t>Community leaders</a:t>
            </a:r>
            <a:endParaRPr sz="1000">
              <a:solidFill>
                <a:srgbClr val="595959"/>
              </a:solidFill>
              <a:latin typeface="Calibri"/>
              <a:ea typeface="Calibri"/>
              <a:cs typeface="Calibri"/>
              <a:sym typeface="Calibri"/>
            </a:endParaRPr>
          </a:p>
        </p:txBody>
      </p:sp>
      <p:sp>
        <p:nvSpPr>
          <p:cNvPr id="737" name="Google Shape;737;p95"/>
          <p:cNvSpPr/>
          <p:nvPr/>
        </p:nvSpPr>
        <p:spPr>
          <a:xfrm>
            <a:off x="3316354" y="4016878"/>
            <a:ext cx="953700" cy="4830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1000">
                <a:solidFill>
                  <a:srgbClr val="595959"/>
                </a:solidFill>
                <a:latin typeface="Calibri"/>
                <a:ea typeface="Calibri"/>
                <a:cs typeface="Calibri"/>
                <a:sym typeface="Calibri"/>
              </a:rPr>
              <a:t>Government institutions</a:t>
            </a:r>
            <a:endParaRPr sz="1000">
              <a:solidFill>
                <a:srgbClr val="595959"/>
              </a:solidFill>
              <a:latin typeface="Calibri"/>
              <a:ea typeface="Calibri"/>
              <a:cs typeface="Calibri"/>
              <a:sym typeface="Calibri"/>
            </a:endParaRPr>
          </a:p>
        </p:txBody>
      </p:sp>
      <p:sp>
        <p:nvSpPr>
          <p:cNvPr id="738" name="Google Shape;738;p95"/>
          <p:cNvSpPr/>
          <p:nvPr/>
        </p:nvSpPr>
        <p:spPr>
          <a:xfrm>
            <a:off x="8419754" y="4016878"/>
            <a:ext cx="953700" cy="4830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1000">
                <a:solidFill>
                  <a:srgbClr val="595959"/>
                </a:solidFill>
                <a:latin typeface="Calibri"/>
                <a:ea typeface="Calibri"/>
                <a:cs typeface="Calibri"/>
                <a:sym typeface="Calibri"/>
              </a:rPr>
              <a:t>VYAs</a:t>
            </a:r>
            <a:endParaRPr sz="1000">
              <a:solidFill>
                <a:srgbClr val="595959"/>
              </a:solidFill>
              <a:latin typeface="Calibri"/>
              <a:ea typeface="Calibri"/>
              <a:cs typeface="Calibri"/>
              <a:sym typeface="Calibri"/>
            </a:endParaRPr>
          </a:p>
        </p:txBody>
      </p:sp>
      <p:sp>
        <p:nvSpPr>
          <p:cNvPr id="739" name="Google Shape;739;p95"/>
          <p:cNvSpPr/>
          <p:nvPr/>
        </p:nvSpPr>
        <p:spPr>
          <a:xfrm>
            <a:off x="3272219" y="1367017"/>
            <a:ext cx="1133100" cy="576000"/>
          </a:xfrm>
          <a:prstGeom prst="rect">
            <a:avLst/>
          </a:prstGeom>
          <a:solidFill>
            <a:srgbClr val="FFFFFF">
              <a:alpha val="50000"/>
            </a:srgbClr>
          </a:solidFill>
          <a:ln cap="flat" cmpd="sng" w="19050">
            <a:solidFill>
              <a:srgbClr val="CEDE5C"/>
            </a:solidFill>
            <a:prstDash val="solid"/>
            <a:round/>
            <a:headEnd len="sm" w="sm" type="none"/>
            <a:tailEnd len="sm" w="sm" type="none"/>
          </a:ln>
        </p:spPr>
        <p:txBody>
          <a:bodyPr anchorCtr="0" anchor="ctr" bIns="104875" lIns="104875" spcFirstLastPara="1" rIns="104875" wrap="square" tIns="104875">
            <a:noAutofit/>
          </a:bodyPr>
          <a:lstStyle/>
          <a:p>
            <a:pPr indent="0" lvl="0" marL="0" marR="0" rtl="0" algn="l">
              <a:spcBef>
                <a:spcPts val="0"/>
              </a:spcBef>
              <a:spcAft>
                <a:spcPts val="0"/>
              </a:spcAft>
              <a:buNone/>
            </a:pPr>
            <a:r>
              <a:rPr lang="en-US" sz="800">
                <a:solidFill>
                  <a:srgbClr val="595959"/>
                </a:solidFill>
                <a:latin typeface="Calibri"/>
                <a:ea typeface="Calibri"/>
                <a:cs typeface="Calibri"/>
                <a:sym typeface="Calibri"/>
              </a:rPr>
              <a:t>Girls/women should remain ‘pure’ and ‘innocent’ (virginity and menstruation)</a:t>
            </a:r>
            <a:endParaRPr sz="800">
              <a:solidFill>
                <a:srgbClr val="595959"/>
              </a:solidFill>
              <a:latin typeface="Calibri"/>
              <a:ea typeface="Calibri"/>
              <a:cs typeface="Calibri"/>
              <a:sym typeface="Calibri"/>
            </a:endParaRPr>
          </a:p>
        </p:txBody>
      </p:sp>
      <p:sp>
        <p:nvSpPr>
          <p:cNvPr id="740" name="Google Shape;740;p95"/>
          <p:cNvSpPr/>
          <p:nvPr/>
        </p:nvSpPr>
        <p:spPr>
          <a:xfrm>
            <a:off x="4514263" y="1367017"/>
            <a:ext cx="1133100" cy="576000"/>
          </a:xfrm>
          <a:prstGeom prst="rect">
            <a:avLst/>
          </a:prstGeom>
          <a:solidFill>
            <a:srgbClr val="FFFFFF">
              <a:alpha val="50000"/>
            </a:srgbClr>
          </a:solidFill>
          <a:ln cap="flat" cmpd="sng" w="19050">
            <a:solidFill>
              <a:srgbClr val="CEDE5C"/>
            </a:solidFill>
            <a:prstDash val="solid"/>
            <a:round/>
            <a:headEnd len="sm" w="sm" type="none"/>
            <a:tailEnd len="sm" w="sm" type="none"/>
          </a:ln>
        </p:spPr>
        <p:txBody>
          <a:bodyPr anchorCtr="0" anchor="ctr" bIns="104875" lIns="104875" spcFirstLastPara="1" rIns="104875" wrap="square" tIns="104875">
            <a:noAutofit/>
          </a:bodyPr>
          <a:lstStyle/>
          <a:p>
            <a:pPr indent="0" lvl="0" marL="0" marR="0" rtl="0" algn="l">
              <a:spcBef>
                <a:spcPts val="0"/>
              </a:spcBef>
              <a:spcAft>
                <a:spcPts val="0"/>
              </a:spcAft>
              <a:buNone/>
            </a:pPr>
            <a:r>
              <a:rPr lang="en-US" sz="800">
                <a:solidFill>
                  <a:srgbClr val="595959"/>
                </a:solidFill>
                <a:latin typeface="Calibri"/>
                <a:ea typeface="Calibri"/>
                <a:cs typeface="Calibri"/>
                <a:sym typeface="Calibri"/>
              </a:rPr>
              <a:t>Girls need their parents protection more than boys (girls are vulnerable and boys are not)</a:t>
            </a:r>
            <a:endParaRPr sz="800">
              <a:solidFill>
                <a:srgbClr val="595959"/>
              </a:solidFill>
              <a:latin typeface="Calibri"/>
              <a:ea typeface="Calibri"/>
              <a:cs typeface="Calibri"/>
              <a:sym typeface="Calibri"/>
            </a:endParaRPr>
          </a:p>
        </p:txBody>
      </p:sp>
      <p:sp>
        <p:nvSpPr>
          <p:cNvPr id="741" name="Google Shape;741;p95"/>
          <p:cNvSpPr/>
          <p:nvPr/>
        </p:nvSpPr>
        <p:spPr>
          <a:xfrm>
            <a:off x="5756308" y="1367017"/>
            <a:ext cx="1133100" cy="576000"/>
          </a:xfrm>
          <a:prstGeom prst="rect">
            <a:avLst/>
          </a:prstGeom>
          <a:solidFill>
            <a:srgbClr val="FFFFFF">
              <a:alpha val="50000"/>
            </a:srgbClr>
          </a:solidFill>
          <a:ln cap="flat" cmpd="sng" w="19050">
            <a:solidFill>
              <a:srgbClr val="CEDE5C"/>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rPr lang="en-US" sz="800">
                <a:solidFill>
                  <a:srgbClr val="595959"/>
                </a:solidFill>
                <a:latin typeface="Calibri"/>
                <a:ea typeface="Calibri"/>
                <a:cs typeface="Calibri"/>
                <a:sym typeface="Calibri"/>
              </a:rPr>
              <a:t>Boys should be tough and not cry or ask for help</a:t>
            </a:r>
            <a:endParaRPr sz="800">
              <a:solidFill>
                <a:srgbClr val="595959"/>
              </a:solidFill>
              <a:latin typeface="Calibri"/>
              <a:ea typeface="Calibri"/>
              <a:cs typeface="Calibri"/>
              <a:sym typeface="Calibri"/>
            </a:endParaRPr>
          </a:p>
        </p:txBody>
      </p:sp>
      <p:sp>
        <p:nvSpPr>
          <p:cNvPr id="742" name="Google Shape;742;p95"/>
          <p:cNvSpPr/>
          <p:nvPr/>
        </p:nvSpPr>
        <p:spPr>
          <a:xfrm>
            <a:off x="6998352" y="1367017"/>
            <a:ext cx="1133100" cy="576000"/>
          </a:xfrm>
          <a:prstGeom prst="rect">
            <a:avLst/>
          </a:prstGeom>
          <a:solidFill>
            <a:srgbClr val="FFFFFF">
              <a:alpha val="50000"/>
            </a:srgbClr>
          </a:solidFill>
          <a:ln cap="flat" cmpd="sng" w="19050">
            <a:solidFill>
              <a:srgbClr val="CEDE5C"/>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rPr lang="en-US" sz="800">
                <a:solidFill>
                  <a:srgbClr val="595959"/>
                </a:solidFill>
                <a:latin typeface="Calibri"/>
                <a:ea typeface="Calibri"/>
                <a:cs typeface="Calibri"/>
                <a:sym typeface="Calibri"/>
              </a:rPr>
              <a:t>It is important for boys to show they are tough even if they are nervous inside</a:t>
            </a:r>
            <a:endParaRPr sz="800">
              <a:solidFill>
                <a:srgbClr val="595959"/>
              </a:solidFill>
              <a:latin typeface="Calibri"/>
              <a:ea typeface="Calibri"/>
              <a:cs typeface="Calibri"/>
              <a:sym typeface="Calibri"/>
            </a:endParaRPr>
          </a:p>
        </p:txBody>
      </p:sp>
      <p:sp>
        <p:nvSpPr>
          <p:cNvPr id="743" name="Google Shape;743;p95"/>
          <p:cNvSpPr/>
          <p:nvPr/>
        </p:nvSpPr>
        <p:spPr>
          <a:xfrm>
            <a:off x="8240397" y="1367017"/>
            <a:ext cx="1133100" cy="576000"/>
          </a:xfrm>
          <a:prstGeom prst="rect">
            <a:avLst/>
          </a:prstGeom>
          <a:solidFill>
            <a:srgbClr val="FFFFFF">
              <a:alpha val="50000"/>
            </a:srgbClr>
          </a:solidFill>
          <a:ln cap="flat" cmpd="sng" w="19050">
            <a:solidFill>
              <a:srgbClr val="CEDE5C"/>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rPr lang="en-US" sz="800">
                <a:solidFill>
                  <a:srgbClr val="595959"/>
                </a:solidFill>
                <a:latin typeface="Calibri"/>
                <a:ea typeface="Calibri"/>
                <a:cs typeface="Calibri"/>
                <a:sym typeface="Calibri"/>
              </a:rPr>
              <a:t>Boys and girls face different expectations for their appearance based on their gender</a:t>
            </a:r>
            <a:endParaRPr sz="800">
              <a:solidFill>
                <a:srgbClr val="595959"/>
              </a:solidFill>
              <a:latin typeface="Calibri"/>
              <a:ea typeface="Calibri"/>
              <a:cs typeface="Calibri"/>
              <a:sym typeface="Calibri"/>
            </a:endParaRPr>
          </a:p>
        </p:txBody>
      </p:sp>
      <p:cxnSp>
        <p:nvCxnSpPr>
          <p:cNvPr id="744" name="Google Shape;744;p95"/>
          <p:cNvCxnSpPr>
            <a:stCxn id="745" idx="2"/>
            <a:endCxn id="738" idx="0"/>
          </p:cNvCxnSpPr>
          <p:nvPr/>
        </p:nvCxnSpPr>
        <p:spPr>
          <a:xfrm flipH="1">
            <a:off x="8896587" y="3602944"/>
            <a:ext cx="106500" cy="414000"/>
          </a:xfrm>
          <a:prstGeom prst="straightConnector1">
            <a:avLst/>
          </a:prstGeom>
          <a:noFill/>
          <a:ln cap="flat" cmpd="sng" w="28575">
            <a:solidFill>
              <a:srgbClr val="CE8BBC"/>
            </a:solidFill>
            <a:prstDash val="solid"/>
            <a:round/>
            <a:headEnd len="med" w="med" type="none"/>
            <a:tailEnd len="med" w="med" type="stealth"/>
          </a:ln>
        </p:spPr>
      </p:cxnSp>
      <p:cxnSp>
        <p:nvCxnSpPr>
          <p:cNvPr id="746" name="Google Shape;746;p95"/>
          <p:cNvCxnSpPr>
            <a:stCxn id="745" idx="2"/>
            <a:endCxn id="734" idx="0"/>
          </p:cNvCxnSpPr>
          <p:nvPr/>
        </p:nvCxnSpPr>
        <p:spPr>
          <a:xfrm flipH="1">
            <a:off x="7587987" y="3602944"/>
            <a:ext cx="1415100" cy="414000"/>
          </a:xfrm>
          <a:prstGeom prst="straightConnector1">
            <a:avLst/>
          </a:prstGeom>
          <a:noFill/>
          <a:ln cap="flat" cmpd="sng" w="28575">
            <a:solidFill>
              <a:srgbClr val="CE8BBC"/>
            </a:solidFill>
            <a:prstDash val="solid"/>
            <a:round/>
            <a:headEnd len="med" w="med" type="none"/>
            <a:tailEnd len="med" w="med" type="stealth"/>
          </a:ln>
        </p:spPr>
      </p:cxnSp>
      <p:cxnSp>
        <p:nvCxnSpPr>
          <p:cNvPr id="747" name="Google Shape;747;p95"/>
          <p:cNvCxnSpPr>
            <a:stCxn id="748" idx="2"/>
            <a:endCxn id="738" idx="0"/>
          </p:cNvCxnSpPr>
          <p:nvPr/>
        </p:nvCxnSpPr>
        <p:spPr>
          <a:xfrm>
            <a:off x="6596560" y="3598868"/>
            <a:ext cx="2300100" cy="417900"/>
          </a:xfrm>
          <a:prstGeom prst="straightConnector1">
            <a:avLst/>
          </a:prstGeom>
          <a:noFill/>
          <a:ln cap="flat" cmpd="sng" w="28575">
            <a:solidFill>
              <a:srgbClr val="CE8BBC"/>
            </a:solidFill>
            <a:prstDash val="solid"/>
            <a:round/>
            <a:headEnd len="med" w="med" type="none"/>
            <a:tailEnd len="med" w="med" type="stealth"/>
          </a:ln>
        </p:spPr>
      </p:cxnSp>
      <p:cxnSp>
        <p:nvCxnSpPr>
          <p:cNvPr id="749" name="Google Shape;749;p95"/>
          <p:cNvCxnSpPr>
            <a:stCxn id="748" idx="2"/>
            <a:endCxn id="736" idx="0"/>
          </p:cNvCxnSpPr>
          <p:nvPr/>
        </p:nvCxnSpPr>
        <p:spPr>
          <a:xfrm flipH="1">
            <a:off x="5036260" y="3598868"/>
            <a:ext cx="1560300" cy="417900"/>
          </a:xfrm>
          <a:prstGeom prst="straightConnector1">
            <a:avLst/>
          </a:prstGeom>
          <a:noFill/>
          <a:ln cap="flat" cmpd="sng" w="28575">
            <a:solidFill>
              <a:srgbClr val="CE8BBC"/>
            </a:solidFill>
            <a:prstDash val="solid"/>
            <a:round/>
            <a:headEnd len="med" w="med" type="none"/>
            <a:tailEnd len="med" w="med" type="stealth"/>
          </a:ln>
        </p:spPr>
      </p:cxnSp>
      <p:cxnSp>
        <p:nvCxnSpPr>
          <p:cNvPr id="750" name="Google Shape;750;p95"/>
          <p:cNvCxnSpPr>
            <a:stCxn id="751" idx="2"/>
            <a:endCxn id="735" idx="0"/>
          </p:cNvCxnSpPr>
          <p:nvPr/>
        </p:nvCxnSpPr>
        <p:spPr>
          <a:xfrm flipH="1">
            <a:off x="6279311" y="3607367"/>
            <a:ext cx="1501500" cy="409500"/>
          </a:xfrm>
          <a:prstGeom prst="straightConnector1">
            <a:avLst/>
          </a:prstGeom>
          <a:noFill/>
          <a:ln cap="flat" cmpd="sng" w="28575">
            <a:solidFill>
              <a:srgbClr val="CE8BBC"/>
            </a:solidFill>
            <a:prstDash val="solid"/>
            <a:round/>
            <a:headEnd len="med" w="med" type="none"/>
            <a:tailEnd len="med" w="med" type="stealth"/>
          </a:ln>
        </p:spPr>
      </p:cxnSp>
      <p:cxnSp>
        <p:nvCxnSpPr>
          <p:cNvPr id="752" name="Google Shape;752;p95"/>
          <p:cNvCxnSpPr>
            <a:stCxn id="753" idx="2"/>
            <a:endCxn id="737" idx="0"/>
          </p:cNvCxnSpPr>
          <p:nvPr/>
        </p:nvCxnSpPr>
        <p:spPr>
          <a:xfrm flipH="1">
            <a:off x="3793201" y="3607306"/>
            <a:ext cx="1200" cy="409500"/>
          </a:xfrm>
          <a:prstGeom prst="straightConnector1">
            <a:avLst/>
          </a:prstGeom>
          <a:noFill/>
          <a:ln cap="flat" cmpd="sng" w="28575">
            <a:solidFill>
              <a:srgbClr val="CE8BBC"/>
            </a:solidFill>
            <a:prstDash val="solid"/>
            <a:round/>
            <a:headEnd len="med" w="med" type="none"/>
            <a:tailEnd len="med" w="med" type="stealth"/>
          </a:ln>
        </p:spPr>
      </p:cxnSp>
      <p:cxnSp>
        <p:nvCxnSpPr>
          <p:cNvPr id="754" name="Google Shape;754;p95"/>
          <p:cNvCxnSpPr>
            <a:stCxn id="753" idx="2"/>
            <a:endCxn id="736" idx="0"/>
          </p:cNvCxnSpPr>
          <p:nvPr/>
        </p:nvCxnSpPr>
        <p:spPr>
          <a:xfrm>
            <a:off x="3794401" y="3607306"/>
            <a:ext cx="1242000" cy="409500"/>
          </a:xfrm>
          <a:prstGeom prst="straightConnector1">
            <a:avLst/>
          </a:prstGeom>
          <a:noFill/>
          <a:ln cap="flat" cmpd="sng" w="28575">
            <a:solidFill>
              <a:srgbClr val="CE8BBC"/>
            </a:solidFill>
            <a:prstDash val="solid"/>
            <a:round/>
            <a:headEnd len="med" w="med" type="none"/>
            <a:tailEnd len="med" w="med" type="stealth"/>
          </a:ln>
        </p:spPr>
      </p:cxnSp>
      <p:cxnSp>
        <p:nvCxnSpPr>
          <p:cNvPr id="755" name="Google Shape;755;p95"/>
          <p:cNvCxnSpPr>
            <a:stCxn id="748" idx="2"/>
            <a:endCxn id="734" idx="0"/>
          </p:cNvCxnSpPr>
          <p:nvPr/>
        </p:nvCxnSpPr>
        <p:spPr>
          <a:xfrm>
            <a:off x="6596560" y="3598868"/>
            <a:ext cx="991500" cy="417900"/>
          </a:xfrm>
          <a:prstGeom prst="straightConnector1">
            <a:avLst/>
          </a:prstGeom>
          <a:noFill/>
          <a:ln cap="flat" cmpd="sng" w="28575">
            <a:solidFill>
              <a:srgbClr val="CE8BBC"/>
            </a:solidFill>
            <a:prstDash val="solid"/>
            <a:round/>
            <a:headEnd len="med" w="med" type="none"/>
            <a:tailEnd len="med" w="med" type="stealth"/>
          </a:ln>
        </p:spPr>
      </p:cxnSp>
      <p:sp>
        <p:nvSpPr>
          <p:cNvPr id="756" name="Google Shape;756;p95"/>
          <p:cNvSpPr/>
          <p:nvPr/>
        </p:nvSpPr>
        <p:spPr>
          <a:xfrm>
            <a:off x="682140" y="2147008"/>
            <a:ext cx="9327600" cy="789600"/>
          </a:xfrm>
          <a:prstGeom prst="rect">
            <a:avLst/>
          </a:prstGeom>
          <a:solidFill>
            <a:srgbClr val="8DC928">
              <a:alpha val="43400"/>
            </a:srgbClr>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sz="1000">
              <a:solidFill>
                <a:srgbClr val="595959"/>
              </a:solidFill>
            </a:endParaRPr>
          </a:p>
        </p:txBody>
      </p:sp>
      <p:sp>
        <p:nvSpPr>
          <p:cNvPr id="757" name="Google Shape;757;p95"/>
          <p:cNvSpPr/>
          <p:nvPr/>
        </p:nvSpPr>
        <p:spPr>
          <a:xfrm>
            <a:off x="968298" y="2263019"/>
            <a:ext cx="1907700" cy="5757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1600">
                <a:solidFill>
                  <a:srgbClr val="8DC928"/>
                </a:solidFill>
                <a:latin typeface="Calibri"/>
                <a:ea typeface="Calibri"/>
                <a:cs typeface="Calibri"/>
                <a:sym typeface="Calibri"/>
              </a:rPr>
              <a:t>using proven change mechanisms</a:t>
            </a:r>
            <a:endParaRPr b="1" sz="1600">
              <a:solidFill>
                <a:srgbClr val="8DC928"/>
              </a:solidFill>
              <a:latin typeface="Calibri"/>
              <a:ea typeface="Calibri"/>
              <a:cs typeface="Calibri"/>
              <a:sym typeface="Calibri"/>
            </a:endParaRPr>
          </a:p>
        </p:txBody>
      </p:sp>
      <p:sp>
        <p:nvSpPr>
          <p:cNvPr id="758" name="Google Shape;758;p95"/>
          <p:cNvSpPr/>
          <p:nvPr/>
        </p:nvSpPr>
        <p:spPr>
          <a:xfrm>
            <a:off x="3345724" y="2277308"/>
            <a:ext cx="132300" cy="1296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800">
                <a:solidFill>
                  <a:srgbClr val="FFFFFF"/>
                </a:solidFill>
                <a:latin typeface="Calibri"/>
                <a:ea typeface="Calibri"/>
                <a:cs typeface="Calibri"/>
                <a:sym typeface="Calibri"/>
              </a:rPr>
              <a:t>1</a:t>
            </a:r>
            <a:endParaRPr b="1" sz="800">
              <a:solidFill>
                <a:srgbClr val="FFFFFF"/>
              </a:solidFill>
              <a:latin typeface="Calibri"/>
              <a:ea typeface="Calibri"/>
              <a:cs typeface="Calibri"/>
              <a:sym typeface="Calibri"/>
            </a:endParaRPr>
          </a:p>
        </p:txBody>
      </p:sp>
      <p:sp>
        <p:nvSpPr>
          <p:cNvPr id="759" name="Google Shape;759;p95"/>
          <p:cNvSpPr/>
          <p:nvPr/>
        </p:nvSpPr>
        <p:spPr>
          <a:xfrm>
            <a:off x="3345724" y="2449591"/>
            <a:ext cx="132300" cy="1296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800">
                <a:solidFill>
                  <a:srgbClr val="FFFFFF"/>
                </a:solidFill>
                <a:latin typeface="Calibri"/>
                <a:ea typeface="Calibri"/>
                <a:cs typeface="Calibri"/>
                <a:sym typeface="Calibri"/>
              </a:rPr>
              <a:t>2</a:t>
            </a:r>
            <a:endParaRPr b="1" sz="800">
              <a:solidFill>
                <a:srgbClr val="FFFFFF"/>
              </a:solidFill>
              <a:latin typeface="Calibri"/>
              <a:ea typeface="Calibri"/>
              <a:cs typeface="Calibri"/>
              <a:sym typeface="Calibri"/>
            </a:endParaRPr>
          </a:p>
        </p:txBody>
      </p:sp>
      <p:sp>
        <p:nvSpPr>
          <p:cNvPr id="760" name="Google Shape;760;p95"/>
          <p:cNvSpPr/>
          <p:nvPr/>
        </p:nvSpPr>
        <p:spPr>
          <a:xfrm>
            <a:off x="3345724" y="2621887"/>
            <a:ext cx="132300" cy="1296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800">
                <a:solidFill>
                  <a:srgbClr val="FFFFFF"/>
                </a:solidFill>
                <a:latin typeface="Calibri"/>
                <a:ea typeface="Calibri"/>
                <a:cs typeface="Calibri"/>
                <a:sym typeface="Calibri"/>
              </a:rPr>
              <a:t>3</a:t>
            </a:r>
            <a:endParaRPr b="1" sz="800">
              <a:solidFill>
                <a:srgbClr val="FFFFFF"/>
              </a:solidFill>
              <a:latin typeface="Calibri"/>
              <a:ea typeface="Calibri"/>
              <a:cs typeface="Calibri"/>
              <a:sym typeface="Calibri"/>
            </a:endParaRPr>
          </a:p>
        </p:txBody>
      </p:sp>
      <p:sp>
        <p:nvSpPr>
          <p:cNvPr id="761" name="Google Shape;761;p95"/>
          <p:cNvSpPr/>
          <p:nvPr/>
        </p:nvSpPr>
        <p:spPr>
          <a:xfrm>
            <a:off x="5229987" y="2290216"/>
            <a:ext cx="132300" cy="1296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800">
                <a:solidFill>
                  <a:srgbClr val="FFFFFF"/>
                </a:solidFill>
                <a:latin typeface="Calibri"/>
                <a:ea typeface="Calibri"/>
                <a:cs typeface="Calibri"/>
                <a:sym typeface="Calibri"/>
              </a:rPr>
              <a:t>4</a:t>
            </a:r>
            <a:endParaRPr b="1" sz="800">
              <a:solidFill>
                <a:srgbClr val="FFFFFF"/>
              </a:solidFill>
              <a:latin typeface="Calibri"/>
              <a:ea typeface="Calibri"/>
              <a:cs typeface="Calibri"/>
              <a:sym typeface="Calibri"/>
            </a:endParaRPr>
          </a:p>
        </p:txBody>
      </p:sp>
      <p:sp>
        <p:nvSpPr>
          <p:cNvPr id="762" name="Google Shape;762;p95"/>
          <p:cNvSpPr/>
          <p:nvPr/>
        </p:nvSpPr>
        <p:spPr>
          <a:xfrm>
            <a:off x="5229987" y="2449599"/>
            <a:ext cx="132300" cy="1296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800">
                <a:solidFill>
                  <a:srgbClr val="FFFFFF"/>
                </a:solidFill>
                <a:latin typeface="Calibri"/>
                <a:ea typeface="Calibri"/>
                <a:cs typeface="Calibri"/>
                <a:sym typeface="Calibri"/>
              </a:rPr>
              <a:t>5</a:t>
            </a:r>
            <a:endParaRPr b="1" sz="800">
              <a:solidFill>
                <a:srgbClr val="FFFFFF"/>
              </a:solidFill>
              <a:latin typeface="Calibri"/>
              <a:ea typeface="Calibri"/>
              <a:cs typeface="Calibri"/>
              <a:sym typeface="Calibri"/>
            </a:endParaRPr>
          </a:p>
        </p:txBody>
      </p:sp>
      <p:sp>
        <p:nvSpPr>
          <p:cNvPr id="763" name="Google Shape;763;p95"/>
          <p:cNvSpPr txBox="1"/>
          <p:nvPr/>
        </p:nvSpPr>
        <p:spPr>
          <a:xfrm>
            <a:off x="5363506" y="2182982"/>
            <a:ext cx="1668600" cy="655200"/>
          </a:xfrm>
          <a:prstGeom prst="rect">
            <a:avLst/>
          </a:prstGeom>
          <a:noFill/>
          <a:ln>
            <a:noFill/>
          </a:ln>
        </p:spPr>
        <p:txBody>
          <a:bodyPr anchorCtr="0" anchor="t" bIns="104875" lIns="104875" spcFirstLastPara="1" rIns="104875" wrap="square" tIns="104875">
            <a:spAutoFit/>
          </a:bodyPr>
          <a:lstStyle/>
          <a:p>
            <a:pPr indent="0" lvl="0" marL="0" rtl="0" algn="l">
              <a:lnSpc>
                <a:spcPct val="130000"/>
              </a:lnSpc>
              <a:spcBef>
                <a:spcPts val="0"/>
              </a:spcBef>
              <a:spcAft>
                <a:spcPts val="0"/>
              </a:spcAft>
              <a:buNone/>
            </a:pPr>
            <a:r>
              <a:rPr lang="en-US" sz="800">
                <a:solidFill>
                  <a:srgbClr val="595959"/>
                </a:solidFill>
                <a:latin typeface="Calibri"/>
                <a:ea typeface="Calibri"/>
                <a:cs typeface="Calibri"/>
                <a:sym typeface="Calibri"/>
              </a:rPr>
              <a:t>Empathy building</a:t>
            </a:r>
            <a:endParaRPr sz="800">
              <a:solidFill>
                <a:srgbClr val="595959"/>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rgbClr val="595959"/>
                </a:solidFill>
                <a:latin typeface="Calibri"/>
                <a:ea typeface="Calibri"/>
                <a:cs typeface="Calibri"/>
                <a:sym typeface="Calibri"/>
              </a:rPr>
              <a:t>Envisioning alternative futures</a:t>
            </a:r>
            <a:endParaRPr sz="800">
              <a:solidFill>
                <a:srgbClr val="595959"/>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rgbClr val="595959"/>
                </a:solidFill>
                <a:latin typeface="Calibri"/>
                <a:ea typeface="Calibri"/>
                <a:cs typeface="Calibri"/>
                <a:sym typeface="Calibri"/>
              </a:rPr>
              <a:t>Collective reflection and discussion</a:t>
            </a:r>
            <a:endParaRPr sz="800">
              <a:solidFill>
                <a:srgbClr val="595959"/>
              </a:solidFill>
            </a:endParaRPr>
          </a:p>
        </p:txBody>
      </p:sp>
      <p:sp>
        <p:nvSpPr>
          <p:cNvPr id="764" name="Google Shape;764;p95"/>
          <p:cNvSpPr/>
          <p:nvPr/>
        </p:nvSpPr>
        <p:spPr>
          <a:xfrm>
            <a:off x="5229993" y="2613423"/>
            <a:ext cx="132300" cy="1296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800">
                <a:solidFill>
                  <a:srgbClr val="FFFFFF"/>
                </a:solidFill>
                <a:latin typeface="Calibri"/>
                <a:ea typeface="Calibri"/>
                <a:cs typeface="Calibri"/>
                <a:sym typeface="Calibri"/>
              </a:rPr>
              <a:t>6</a:t>
            </a:r>
            <a:endParaRPr b="1" sz="800">
              <a:solidFill>
                <a:srgbClr val="FFFFFF"/>
              </a:solidFill>
              <a:latin typeface="Calibri"/>
              <a:ea typeface="Calibri"/>
              <a:cs typeface="Calibri"/>
              <a:sym typeface="Calibri"/>
            </a:endParaRPr>
          </a:p>
        </p:txBody>
      </p:sp>
      <p:sp>
        <p:nvSpPr>
          <p:cNvPr id="765" name="Google Shape;765;p95"/>
          <p:cNvSpPr/>
          <p:nvPr/>
        </p:nvSpPr>
        <p:spPr>
          <a:xfrm>
            <a:off x="7273152" y="2290215"/>
            <a:ext cx="132300" cy="1296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800">
                <a:solidFill>
                  <a:srgbClr val="FFFFFF"/>
                </a:solidFill>
                <a:latin typeface="Calibri"/>
                <a:ea typeface="Calibri"/>
                <a:cs typeface="Calibri"/>
                <a:sym typeface="Calibri"/>
              </a:rPr>
              <a:t>7</a:t>
            </a:r>
            <a:endParaRPr b="1" sz="800">
              <a:solidFill>
                <a:srgbClr val="FFFFFF"/>
              </a:solidFill>
              <a:latin typeface="Calibri"/>
              <a:ea typeface="Calibri"/>
              <a:cs typeface="Calibri"/>
              <a:sym typeface="Calibri"/>
            </a:endParaRPr>
          </a:p>
        </p:txBody>
      </p:sp>
      <p:sp>
        <p:nvSpPr>
          <p:cNvPr id="766" name="Google Shape;766;p95"/>
          <p:cNvSpPr/>
          <p:nvPr/>
        </p:nvSpPr>
        <p:spPr>
          <a:xfrm>
            <a:off x="7273152" y="2466710"/>
            <a:ext cx="132300" cy="129600"/>
          </a:xfrm>
          <a:prstGeom prst="ellipse">
            <a:avLst/>
          </a:prstGeom>
          <a:solidFill>
            <a:srgbClr val="CE8BBC"/>
          </a:solid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US" sz="800">
                <a:solidFill>
                  <a:srgbClr val="FFFFFF"/>
                </a:solidFill>
                <a:latin typeface="Calibri"/>
                <a:ea typeface="Calibri"/>
                <a:cs typeface="Calibri"/>
                <a:sym typeface="Calibri"/>
              </a:rPr>
              <a:t>8</a:t>
            </a:r>
            <a:endParaRPr b="1" sz="800">
              <a:solidFill>
                <a:srgbClr val="FFFFFF"/>
              </a:solidFill>
              <a:latin typeface="Calibri"/>
              <a:ea typeface="Calibri"/>
              <a:cs typeface="Calibri"/>
              <a:sym typeface="Calibri"/>
            </a:endParaRPr>
          </a:p>
        </p:txBody>
      </p:sp>
      <p:sp>
        <p:nvSpPr>
          <p:cNvPr id="767" name="Google Shape;767;p95"/>
          <p:cNvSpPr txBox="1"/>
          <p:nvPr/>
        </p:nvSpPr>
        <p:spPr>
          <a:xfrm>
            <a:off x="3460747" y="2182989"/>
            <a:ext cx="1722000" cy="815100"/>
          </a:xfrm>
          <a:prstGeom prst="rect">
            <a:avLst/>
          </a:prstGeom>
          <a:noFill/>
          <a:ln>
            <a:noFill/>
          </a:ln>
        </p:spPr>
        <p:txBody>
          <a:bodyPr anchorCtr="0" anchor="t" bIns="104875" lIns="104875" spcFirstLastPara="1" rIns="104875" wrap="square" tIns="104875">
            <a:spAutoFit/>
          </a:bodyPr>
          <a:lstStyle/>
          <a:p>
            <a:pPr indent="0" lvl="0" marL="0" rtl="0" algn="l">
              <a:lnSpc>
                <a:spcPct val="130000"/>
              </a:lnSpc>
              <a:spcBef>
                <a:spcPts val="0"/>
              </a:spcBef>
              <a:spcAft>
                <a:spcPts val="0"/>
              </a:spcAft>
              <a:buNone/>
            </a:pPr>
            <a:r>
              <a:rPr lang="en-US" sz="800">
                <a:solidFill>
                  <a:srgbClr val="595959"/>
                </a:solidFill>
                <a:latin typeface="Calibri"/>
                <a:ea typeface="Calibri"/>
                <a:cs typeface="Calibri"/>
                <a:sym typeface="Calibri"/>
              </a:rPr>
              <a:t>Role modeling</a:t>
            </a:r>
            <a:endParaRPr sz="800">
              <a:solidFill>
                <a:srgbClr val="595959"/>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rgbClr val="595959"/>
                </a:solidFill>
                <a:latin typeface="Calibri"/>
                <a:ea typeface="Calibri"/>
                <a:cs typeface="Calibri"/>
                <a:sym typeface="Calibri"/>
              </a:rPr>
              <a:t>Diffusing positive social norms</a:t>
            </a:r>
            <a:endParaRPr sz="800">
              <a:solidFill>
                <a:srgbClr val="595959"/>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rgbClr val="595959"/>
                </a:solidFill>
                <a:latin typeface="Calibri"/>
                <a:ea typeface="Calibri"/>
                <a:cs typeface="Calibri"/>
                <a:sym typeface="Calibri"/>
              </a:rPr>
              <a:t>Observed social normative decision making</a:t>
            </a:r>
            <a:endParaRPr sz="800">
              <a:solidFill>
                <a:srgbClr val="595959"/>
              </a:solidFill>
              <a:latin typeface="Calibri"/>
              <a:ea typeface="Calibri"/>
              <a:cs typeface="Calibri"/>
              <a:sym typeface="Calibri"/>
            </a:endParaRPr>
          </a:p>
        </p:txBody>
      </p:sp>
      <p:sp>
        <p:nvSpPr>
          <p:cNvPr id="768" name="Google Shape;768;p95"/>
          <p:cNvSpPr txBox="1"/>
          <p:nvPr/>
        </p:nvSpPr>
        <p:spPr>
          <a:xfrm>
            <a:off x="7417709" y="2182975"/>
            <a:ext cx="2141400" cy="495000"/>
          </a:xfrm>
          <a:prstGeom prst="rect">
            <a:avLst/>
          </a:prstGeom>
          <a:noFill/>
          <a:ln>
            <a:noFill/>
          </a:ln>
        </p:spPr>
        <p:txBody>
          <a:bodyPr anchorCtr="0" anchor="t" bIns="104875" lIns="104875" spcFirstLastPara="1" rIns="104875" wrap="square" tIns="104875">
            <a:spAutoFit/>
          </a:bodyPr>
          <a:lstStyle/>
          <a:p>
            <a:pPr indent="0" lvl="0" marL="0" rtl="0" algn="l">
              <a:lnSpc>
                <a:spcPct val="130000"/>
              </a:lnSpc>
              <a:spcBef>
                <a:spcPts val="0"/>
              </a:spcBef>
              <a:spcAft>
                <a:spcPts val="0"/>
              </a:spcAft>
              <a:buNone/>
            </a:pPr>
            <a:r>
              <a:rPr lang="en-US" sz="800">
                <a:solidFill>
                  <a:srgbClr val="595959"/>
                </a:solidFill>
                <a:latin typeface="Calibri"/>
                <a:ea typeface="Calibri"/>
                <a:cs typeface="Calibri"/>
                <a:sym typeface="Calibri"/>
              </a:rPr>
              <a:t>Building cross-sectoral collaboration</a:t>
            </a:r>
            <a:endParaRPr sz="800">
              <a:solidFill>
                <a:srgbClr val="595959"/>
              </a:solidFill>
              <a:latin typeface="Calibri"/>
              <a:ea typeface="Calibri"/>
              <a:cs typeface="Calibri"/>
              <a:sym typeface="Calibri"/>
            </a:endParaRPr>
          </a:p>
          <a:p>
            <a:pPr indent="0" lvl="0" marL="0" rtl="0" algn="l">
              <a:lnSpc>
                <a:spcPct val="130000"/>
              </a:lnSpc>
              <a:spcBef>
                <a:spcPts val="0"/>
              </a:spcBef>
              <a:spcAft>
                <a:spcPts val="0"/>
              </a:spcAft>
              <a:buNone/>
            </a:pPr>
            <a:r>
              <a:rPr lang="en-US" sz="800">
                <a:solidFill>
                  <a:srgbClr val="595959"/>
                </a:solidFill>
                <a:latin typeface="Calibri"/>
                <a:ea typeface="Calibri"/>
                <a:cs typeface="Calibri"/>
                <a:sym typeface="Calibri"/>
              </a:rPr>
              <a:t>Confront</a:t>
            </a:r>
            <a:r>
              <a:rPr lang="en-US" sz="800">
                <a:solidFill>
                  <a:srgbClr val="595959"/>
                </a:solidFill>
                <a:latin typeface="Calibri"/>
                <a:ea typeface="Calibri"/>
                <a:cs typeface="Calibri"/>
                <a:sym typeface="Calibri"/>
              </a:rPr>
              <a:t>ing</a:t>
            </a:r>
            <a:r>
              <a:rPr lang="en-US" sz="800">
                <a:solidFill>
                  <a:srgbClr val="595959"/>
                </a:solidFill>
                <a:latin typeface="Calibri"/>
                <a:ea typeface="Calibri"/>
                <a:cs typeface="Calibri"/>
                <a:sym typeface="Calibri"/>
              </a:rPr>
              <a:t> power imbalances</a:t>
            </a:r>
            <a:endParaRPr sz="800">
              <a:solidFill>
                <a:srgbClr val="595959"/>
              </a:solidFill>
              <a:latin typeface="Calibri"/>
              <a:ea typeface="Calibri"/>
              <a:cs typeface="Calibri"/>
              <a:sym typeface="Calibri"/>
            </a:endParaRPr>
          </a:p>
        </p:txBody>
      </p:sp>
      <p:sp>
        <p:nvSpPr>
          <p:cNvPr id="769" name="Google Shape;769;p95"/>
          <p:cNvSpPr/>
          <p:nvPr/>
        </p:nvSpPr>
        <p:spPr>
          <a:xfrm>
            <a:off x="682081" y="3025405"/>
            <a:ext cx="9326700" cy="789600"/>
          </a:xfrm>
          <a:prstGeom prst="rect">
            <a:avLst/>
          </a:prstGeom>
          <a:solidFill>
            <a:srgbClr val="CE8BBC">
              <a:alpha val="50000"/>
            </a:srgbClr>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sp>
        <p:nvSpPr>
          <p:cNvPr id="770" name="Google Shape;770;p95"/>
          <p:cNvSpPr/>
          <p:nvPr/>
        </p:nvSpPr>
        <p:spPr>
          <a:xfrm>
            <a:off x="968217" y="2974378"/>
            <a:ext cx="2022600" cy="9219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1600">
                <a:solidFill>
                  <a:srgbClr val="CE8BBC"/>
                </a:solidFill>
                <a:latin typeface="Calibri"/>
                <a:ea typeface="Calibri"/>
                <a:cs typeface="Calibri"/>
                <a:sym typeface="Calibri"/>
              </a:rPr>
              <a:t>throughout a comprehensive intervention package</a:t>
            </a:r>
            <a:endParaRPr b="1" sz="1600">
              <a:solidFill>
                <a:srgbClr val="CE8BBC"/>
              </a:solidFill>
              <a:latin typeface="Calibri"/>
              <a:ea typeface="Calibri"/>
              <a:cs typeface="Calibri"/>
              <a:sym typeface="Calibri"/>
            </a:endParaRPr>
          </a:p>
        </p:txBody>
      </p:sp>
      <p:cxnSp>
        <p:nvCxnSpPr>
          <p:cNvPr id="771" name="Google Shape;771;p95"/>
          <p:cNvCxnSpPr>
            <a:stCxn id="772" idx="0"/>
            <a:endCxn id="751" idx="0"/>
          </p:cNvCxnSpPr>
          <p:nvPr/>
        </p:nvCxnSpPr>
        <p:spPr>
          <a:xfrm flipH="1" rot="-5400000">
            <a:off x="6523368" y="2112191"/>
            <a:ext cx="11400" cy="2503200"/>
          </a:xfrm>
          <a:prstGeom prst="bentConnector3">
            <a:avLst>
              <a:gd fmla="val -2088816" name="adj1"/>
            </a:avLst>
          </a:prstGeom>
          <a:noFill/>
          <a:ln cap="flat" cmpd="sng" w="9525">
            <a:solidFill>
              <a:srgbClr val="CE8BBC"/>
            </a:solidFill>
            <a:prstDash val="dot"/>
            <a:round/>
            <a:headEnd len="med" w="med" type="none"/>
            <a:tailEnd len="med" w="med" type="stealth"/>
          </a:ln>
        </p:spPr>
      </p:cxnSp>
      <p:cxnSp>
        <p:nvCxnSpPr>
          <p:cNvPr id="773" name="Google Shape;773;p95"/>
          <p:cNvCxnSpPr>
            <a:stCxn id="772" idx="0"/>
            <a:endCxn id="753" idx="0"/>
          </p:cNvCxnSpPr>
          <p:nvPr/>
        </p:nvCxnSpPr>
        <p:spPr>
          <a:xfrm rot="5400000">
            <a:off x="4530318" y="2622041"/>
            <a:ext cx="11100" cy="1483200"/>
          </a:xfrm>
          <a:prstGeom prst="bentConnector3">
            <a:avLst>
              <a:gd fmla="val -2145270" name="adj1"/>
            </a:avLst>
          </a:prstGeom>
          <a:noFill/>
          <a:ln cap="flat" cmpd="sng" w="9525">
            <a:solidFill>
              <a:srgbClr val="CE8BBC"/>
            </a:solidFill>
            <a:prstDash val="dot"/>
            <a:round/>
            <a:headEnd len="med" w="med" type="none"/>
            <a:tailEnd len="med" w="med" type="stealth"/>
          </a:ln>
        </p:spPr>
      </p:cxnSp>
      <p:cxnSp>
        <p:nvCxnSpPr>
          <p:cNvPr id="774" name="Google Shape;774;p95"/>
          <p:cNvCxnSpPr>
            <a:stCxn id="772" idx="0"/>
            <a:endCxn id="748" idx="0"/>
          </p:cNvCxnSpPr>
          <p:nvPr/>
        </p:nvCxnSpPr>
        <p:spPr>
          <a:xfrm flipH="1" rot="-5400000">
            <a:off x="5935668" y="2699891"/>
            <a:ext cx="2700" cy="1319100"/>
          </a:xfrm>
          <a:prstGeom prst="bentConnector3">
            <a:avLst>
              <a:gd fmla="val -8819444" name="adj1"/>
            </a:avLst>
          </a:prstGeom>
          <a:noFill/>
          <a:ln cap="flat" cmpd="sng" w="9525">
            <a:solidFill>
              <a:srgbClr val="CE8BBC"/>
            </a:solidFill>
            <a:prstDash val="dot"/>
            <a:round/>
            <a:headEnd len="med" w="med" type="none"/>
            <a:tailEnd len="med" w="med" type="stealth"/>
          </a:ln>
        </p:spPr>
      </p:cxnSp>
      <p:grpSp>
        <p:nvGrpSpPr>
          <p:cNvPr id="775" name="Google Shape;775;p95"/>
          <p:cNvGrpSpPr/>
          <p:nvPr/>
        </p:nvGrpSpPr>
        <p:grpSpPr>
          <a:xfrm>
            <a:off x="8284027" y="3319403"/>
            <a:ext cx="1168782" cy="334561"/>
            <a:chOff x="328352" y="5798612"/>
            <a:chExt cx="1318423" cy="409500"/>
          </a:xfrm>
        </p:grpSpPr>
        <p:sp>
          <p:nvSpPr>
            <p:cNvPr id="745" name="Google Shape;745;p95"/>
            <p:cNvSpPr/>
            <p:nvPr/>
          </p:nvSpPr>
          <p:spPr>
            <a:xfrm>
              <a:off x="632175" y="5854363"/>
              <a:ext cx="1014600" cy="2913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spcBef>
                  <a:spcPts val="0"/>
                </a:spcBef>
                <a:spcAft>
                  <a:spcPts val="0"/>
                </a:spcAft>
                <a:buNone/>
              </a:pPr>
              <a:r>
                <a:rPr b="1" lang="en-US" sz="900">
                  <a:solidFill>
                    <a:srgbClr val="FFFFFF"/>
                  </a:solidFill>
                  <a:latin typeface="Calibri"/>
                  <a:ea typeface="Calibri"/>
                  <a:cs typeface="Calibri"/>
                  <a:sym typeface="Calibri"/>
                </a:rPr>
                <a:t>Family Space</a:t>
              </a:r>
              <a:endParaRPr b="1" sz="900">
                <a:solidFill>
                  <a:srgbClr val="FFFFFF"/>
                </a:solidFill>
                <a:latin typeface="Calibri"/>
                <a:ea typeface="Calibri"/>
                <a:cs typeface="Calibri"/>
                <a:sym typeface="Calibri"/>
              </a:endParaRPr>
            </a:p>
          </p:txBody>
        </p:sp>
        <p:grpSp>
          <p:nvGrpSpPr>
            <p:cNvPr id="776" name="Google Shape;776;p95"/>
            <p:cNvGrpSpPr/>
            <p:nvPr/>
          </p:nvGrpSpPr>
          <p:grpSpPr>
            <a:xfrm>
              <a:off x="328352" y="5798612"/>
              <a:ext cx="409500" cy="409500"/>
              <a:chOff x="328352" y="5798612"/>
              <a:chExt cx="409500" cy="409500"/>
            </a:xfrm>
          </p:grpSpPr>
          <p:sp>
            <p:nvSpPr>
              <p:cNvPr id="777" name="Google Shape;777;p95"/>
              <p:cNvSpPr/>
              <p:nvPr/>
            </p:nvSpPr>
            <p:spPr>
              <a:xfrm>
                <a:off x="328352" y="5798612"/>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778" name="Google Shape;778;p95"/>
              <p:cNvPicPr preferRelativeResize="0"/>
              <p:nvPr/>
            </p:nvPicPr>
            <p:blipFill rotWithShape="1">
              <a:blip r:embed="rId3">
                <a:alphaModFix/>
              </a:blip>
              <a:srcRect b="6035" l="7023" r="7220" t="16887"/>
              <a:stretch/>
            </p:blipFill>
            <p:spPr>
              <a:xfrm>
                <a:off x="395938" y="5879962"/>
                <a:ext cx="274200" cy="246600"/>
              </a:xfrm>
              <a:prstGeom prst="rect">
                <a:avLst/>
              </a:prstGeom>
              <a:noFill/>
              <a:ln>
                <a:noFill/>
              </a:ln>
            </p:spPr>
          </p:pic>
        </p:grpSp>
      </p:grpSp>
      <p:grpSp>
        <p:nvGrpSpPr>
          <p:cNvPr id="779" name="Google Shape;779;p95"/>
          <p:cNvGrpSpPr/>
          <p:nvPr/>
        </p:nvGrpSpPr>
        <p:grpSpPr>
          <a:xfrm>
            <a:off x="5925370" y="3319359"/>
            <a:ext cx="1073040" cy="334561"/>
            <a:chOff x="328353" y="5183026"/>
            <a:chExt cx="1210423" cy="409500"/>
          </a:xfrm>
        </p:grpSpPr>
        <p:sp>
          <p:nvSpPr>
            <p:cNvPr id="748" name="Google Shape;748;p95"/>
            <p:cNvSpPr/>
            <p:nvPr/>
          </p:nvSpPr>
          <p:spPr>
            <a:xfrm>
              <a:off x="632176" y="5233842"/>
              <a:ext cx="906600" cy="2913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spcBef>
                  <a:spcPts val="0"/>
                </a:spcBef>
                <a:spcAft>
                  <a:spcPts val="0"/>
                </a:spcAft>
                <a:buNone/>
              </a:pPr>
              <a:r>
                <a:rPr b="1" lang="en-US" sz="900">
                  <a:solidFill>
                    <a:srgbClr val="FFFFFF"/>
                  </a:solidFill>
                  <a:latin typeface="Calibri"/>
                  <a:ea typeface="Calibri"/>
                  <a:cs typeface="Calibri"/>
                  <a:sym typeface="Calibri"/>
                </a:rPr>
                <a:t>Exhibition</a:t>
              </a:r>
              <a:endParaRPr b="1" sz="900">
                <a:solidFill>
                  <a:srgbClr val="FFFFFF"/>
                </a:solidFill>
                <a:latin typeface="Calibri"/>
                <a:ea typeface="Calibri"/>
                <a:cs typeface="Calibri"/>
                <a:sym typeface="Calibri"/>
              </a:endParaRPr>
            </a:p>
          </p:txBody>
        </p:sp>
        <p:grpSp>
          <p:nvGrpSpPr>
            <p:cNvPr id="780" name="Google Shape;780;p95"/>
            <p:cNvGrpSpPr/>
            <p:nvPr/>
          </p:nvGrpSpPr>
          <p:grpSpPr>
            <a:xfrm>
              <a:off x="328353" y="5183026"/>
              <a:ext cx="409500" cy="409500"/>
              <a:chOff x="328353" y="5183026"/>
              <a:chExt cx="409500" cy="409500"/>
            </a:xfrm>
          </p:grpSpPr>
          <p:sp>
            <p:nvSpPr>
              <p:cNvPr id="781" name="Google Shape;781;p95"/>
              <p:cNvSpPr/>
              <p:nvPr/>
            </p:nvSpPr>
            <p:spPr>
              <a:xfrm>
                <a:off x="328353" y="5183026"/>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782" name="Google Shape;782;p95"/>
              <p:cNvPicPr preferRelativeResize="0"/>
              <p:nvPr/>
            </p:nvPicPr>
            <p:blipFill rotWithShape="1">
              <a:blip r:embed="rId4">
                <a:alphaModFix/>
              </a:blip>
              <a:srcRect b="18371" l="7514" r="6308" t="6304"/>
              <a:stretch/>
            </p:blipFill>
            <p:spPr>
              <a:xfrm>
                <a:off x="396017" y="5260565"/>
                <a:ext cx="279168" cy="243992"/>
              </a:xfrm>
              <a:prstGeom prst="rect">
                <a:avLst/>
              </a:prstGeom>
              <a:noFill/>
              <a:ln>
                <a:noFill/>
              </a:ln>
            </p:spPr>
          </p:pic>
        </p:grpSp>
      </p:grpSp>
      <p:grpSp>
        <p:nvGrpSpPr>
          <p:cNvPr id="783" name="Google Shape;783;p95"/>
          <p:cNvGrpSpPr/>
          <p:nvPr/>
        </p:nvGrpSpPr>
        <p:grpSpPr>
          <a:xfrm>
            <a:off x="7051906" y="3319275"/>
            <a:ext cx="1188466" cy="334562"/>
            <a:chOff x="328352" y="4015478"/>
            <a:chExt cx="1340628" cy="409500"/>
          </a:xfrm>
        </p:grpSpPr>
        <p:sp>
          <p:nvSpPr>
            <p:cNvPr id="751" name="Google Shape;751;p95"/>
            <p:cNvSpPr/>
            <p:nvPr/>
          </p:nvSpPr>
          <p:spPr>
            <a:xfrm>
              <a:off x="632180" y="4076800"/>
              <a:ext cx="1036800" cy="2913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spcBef>
                  <a:spcPts val="0"/>
                </a:spcBef>
                <a:spcAft>
                  <a:spcPts val="0"/>
                </a:spcAft>
                <a:buNone/>
              </a:pPr>
              <a:r>
                <a:rPr b="1" lang="en-US" sz="900">
                  <a:solidFill>
                    <a:srgbClr val="FFFFFF"/>
                  </a:solidFill>
                  <a:latin typeface="Calibri"/>
                  <a:ea typeface="Calibri"/>
                  <a:cs typeface="Calibri"/>
                  <a:sym typeface="Calibri"/>
                </a:rPr>
                <a:t>Safe Schools</a:t>
              </a:r>
              <a:endParaRPr b="1" sz="900">
                <a:solidFill>
                  <a:srgbClr val="FFFFFF"/>
                </a:solidFill>
                <a:latin typeface="Calibri"/>
                <a:ea typeface="Calibri"/>
                <a:cs typeface="Calibri"/>
                <a:sym typeface="Calibri"/>
              </a:endParaRPr>
            </a:p>
          </p:txBody>
        </p:sp>
        <p:sp>
          <p:nvSpPr>
            <p:cNvPr id="784" name="Google Shape;784;p95"/>
            <p:cNvSpPr/>
            <p:nvPr/>
          </p:nvSpPr>
          <p:spPr>
            <a:xfrm>
              <a:off x="328352" y="4015478"/>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785" name="Google Shape;785;p95"/>
            <p:cNvPicPr preferRelativeResize="0"/>
            <p:nvPr/>
          </p:nvPicPr>
          <p:blipFill rotWithShape="1">
            <a:blip r:embed="rId5">
              <a:alphaModFix/>
            </a:blip>
            <a:srcRect b="12986" l="7395" r="6915" t="8925"/>
            <a:stretch/>
          </p:blipFill>
          <p:spPr>
            <a:xfrm>
              <a:off x="373214" y="4038692"/>
              <a:ext cx="319800" cy="291300"/>
            </a:xfrm>
            <a:prstGeom prst="round2SameRect">
              <a:avLst>
                <a:gd fmla="val 50000" name="adj1"/>
                <a:gd fmla="val 4354" name="adj2"/>
              </a:avLst>
            </a:prstGeom>
            <a:noFill/>
            <a:ln>
              <a:noFill/>
            </a:ln>
          </p:spPr>
        </p:pic>
      </p:grpSp>
      <p:grpSp>
        <p:nvGrpSpPr>
          <p:cNvPr id="786" name="Google Shape;786;p95"/>
          <p:cNvGrpSpPr/>
          <p:nvPr/>
        </p:nvGrpSpPr>
        <p:grpSpPr>
          <a:xfrm>
            <a:off x="4460804" y="3319314"/>
            <a:ext cx="1363989" cy="334562"/>
            <a:chOff x="328352" y="4557038"/>
            <a:chExt cx="1538623" cy="409500"/>
          </a:xfrm>
        </p:grpSpPr>
        <p:sp>
          <p:nvSpPr>
            <p:cNvPr id="772" name="Google Shape;772;p95"/>
            <p:cNvSpPr/>
            <p:nvPr/>
          </p:nvSpPr>
          <p:spPr>
            <a:xfrm>
              <a:off x="632175" y="4604500"/>
              <a:ext cx="1234800" cy="2913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spcBef>
                  <a:spcPts val="0"/>
                </a:spcBef>
                <a:spcAft>
                  <a:spcPts val="0"/>
                </a:spcAft>
                <a:buNone/>
              </a:pPr>
              <a:r>
                <a:rPr b="1" lang="en-US" sz="900">
                  <a:solidFill>
                    <a:srgbClr val="FFFFFF"/>
                  </a:solidFill>
                  <a:latin typeface="Calibri"/>
                  <a:ea typeface="Calibri"/>
                  <a:cs typeface="Calibri"/>
                  <a:sym typeface="Calibri"/>
                </a:rPr>
                <a:t>Interactive Video</a:t>
              </a:r>
              <a:endParaRPr b="1" sz="900">
                <a:solidFill>
                  <a:srgbClr val="FFFFFF"/>
                </a:solidFill>
                <a:latin typeface="Calibri"/>
                <a:ea typeface="Calibri"/>
                <a:cs typeface="Calibri"/>
                <a:sym typeface="Calibri"/>
              </a:endParaRPr>
            </a:p>
          </p:txBody>
        </p:sp>
        <p:sp>
          <p:nvSpPr>
            <p:cNvPr id="787" name="Google Shape;787;p95"/>
            <p:cNvSpPr/>
            <p:nvPr/>
          </p:nvSpPr>
          <p:spPr>
            <a:xfrm>
              <a:off x="328352" y="4557038"/>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788" name="Google Shape;788;p95"/>
            <p:cNvPicPr preferRelativeResize="0"/>
            <p:nvPr/>
          </p:nvPicPr>
          <p:blipFill rotWithShape="1">
            <a:blip r:embed="rId6">
              <a:alphaModFix/>
            </a:blip>
            <a:srcRect b="14823" l="8570" r="9341" t="13599"/>
            <a:stretch/>
          </p:blipFill>
          <p:spPr>
            <a:xfrm>
              <a:off x="395929" y="4642173"/>
              <a:ext cx="274341" cy="239232"/>
            </a:xfrm>
            <a:prstGeom prst="rect">
              <a:avLst/>
            </a:prstGeom>
            <a:noFill/>
            <a:ln>
              <a:noFill/>
            </a:ln>
          </p:spPr>
        </p:pic>
      </p:grpSp>
      <p:grpSp>
        <p:nvGrpSpPr>
          <p:cNvPr id="789" name="Google Shape;789;p95"/>
          <p:cNvGrpSpPr/>
          <p:nvPr/>
        </p:nvGrpSpPr>
        <p:grpSpPr>
          <a:xfrm>
            <a:off x="2959264" y="3319233"/>
            <a:ext cx="1400946" cy="334562"/>
            <a:chOff x="328352" y="3428991"/>
            <a:chExt cx="1580311" cy="409500"/>
          </a:xfrm>
        </p:grpSpPr>
        <p:sp>
          <p:nvSpPr>
            <p:cNvPr id="753" name="Google Shape;753;p95"/>
            <p:cNvSpPr/>
            <p:nvPr/>
          </p:nvSpPr>
          <p:spPr>
            <a:xfrm>
              <a:off x="632163" y="3490291"/>
              <a:ext cx="1276500" cy="2913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lnSpc>
                  <a:spcPct val="70000"/>
                </a:lnSpc>
                <a:spcBef>
                  <a:spcPts val="0"/>
                </a:spcBef>
                <a:spcAft>
                  <a:spcPts val="0"/>
                </a:spcAft>
                <a:buNone/>
              </a:pPr>
              <a:r>
                <a:rPr b="1" lang="en-US" sz="800">
                  <a:solidFill>
                    <a:srgbClr val="FFFFFF"/>
                  </a:solidFill>
                  <a:latin typeface="Calibri"/>
                  <a:ea typeface="Calibri"/>
                  <a:cs typeface="Calibri"/>
                  <a:sym typeface="Calibri"/>
                </a:rPr>
                <a:t>Multi-Stakeholder Forum</a:t>
              </a:r>
              <a:endParaRPr b="1" sz="800">
                <a:solidFill>
                  <a:srgbClr val="FFFFFF"/>
                </a:solidFill>
                <a:latin typeface="Calibri"/>
                <a:ea typeface="Calibri"/>
                <a:cs typeface="Calibri"/>
                <a:sym typeface="Calibri"/>
              </a:endParaRPr>
            </a:p>
          </p:txBody>
        </p:sp>
        <p:sp>
          <p:nvSpPr>
            <p:cNvPr id="790" name="Google Shape;790;p95"/>
            <p:cNvSpPr/>
            <p:nvPr/>
          </p:nvSpPr>
          <p:spPr>
            <a:xfrm>
              <a:off x="328352" y="3428991"/>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791" name="Google Shape;791;p95"/>
            <p:cNvPicPr preferRelativeResize="0"/>
            <p:nvPr/>
          </p:nvPicPr>
          <p:blipFill rotWithShape="1">
            <a:blip r:embed="rId7">
              <a:alphaModFix/>
            </a:blip>
            <a:srcRect b="18249" l="13415" r="9352" t="19445"/>
            <a:stretch/>
          </p:blipFill>
          <p:spPr>
            <a:xfrm>
              <a:off x="362950" y="3479404"/>
              <a:ext cx="340200" cy="274500"/>
            </a:xfrm>
            <a:prstGeom prst="roundRect">
              <a:avLst>
                <a:gd fmla="val 38843" name="adj"/>
              </a:avLst>
            </a:prstGeom>
            <a:noFill/>
            <a:ln>
              <a:noFill/>
            </a:ln>
          </p:spPr>
        </p:pic>
      </p:grpSp>
      <p:cxnSp>
        <p:nvCxnSpPr>
          <p:cNvPr id="792" name="Google Shape;792;p95"/>
          <p:cNvCxnSpPr/>
          <p:nvPr/>
        </p:nvCxnSpPr>
        <p:spPr>
          <a:xfrm>
            <a:off x="4020765" y="5358721"/>
            <a:ext cx="0" cy="894600"/>
          </a:xfrm>
          <a:prstGeom prst="straightConnector1">
            <a:avLst/>
          </a:prstGeom>
          <a:noFill/>
          <a:ln cap="flat" cmpd="sng" w="28575">
            <a:solidFill>
              <a:srgbClr val="003C5A"/>
            </a:solidFill>
            <a:prstDash val="solid"/>
            <a:round/>
            <a:headEnd len="med" w="med" type="none"/>
            <a:tailEnd len="med" w="med" type="stealth"/>
          </a:ln>
        </p:spPr>
      </p:cxnSp>
      <p:sp>
        <p:nvSpPr>
          <p:cNvPr id="793" name="Google Shape;793;p95"/>
          <p:cNvSpPr txBox="1"/>
          <p:nvPr/>
        </p:nvSpPr>
        <p:spPr>
          <a:xfrm>
            <a:off x="3281704" y="4876484"/>
            <a:ext cx="953700" cy="530400"/>
          </a:xfrm>
          <a:prstGeom prst="rect">
            <a:avLst/>
          </a:prstGeom>
          <a:noFill/>
          <a:ln>
            <a:noFill/>
          </a:ln>
        </p:spPr>
        <p:txBody>
          <a:bodyPr anchorCtr="0" anchor="t" bIns="104875" lIns="104875" spcFirstLastPara="1" rIns="104875" wrap="square" tIns="104875">
            <a:spAutoFit/>
          </a:bodyPr>
          <a:lstStyle/>
          <a:p>
            <a:pPr indent="0" lvl="0" marL="0" rtl="0" algn="r">
              <a:lnSpc>
                <a:spcPct val="130000"/>
              </a:lnSpc>
              <a:spcBef>
                <a:spcPts val="0"/>
              </a:spcBef>
              <a:spcAft>
                <a:spcPts val="0"/>
              </a:spcAft>
              <a:buNone/>
            </a:pPr>
            <a:r>
              <a:rPr b="1" lang="en-US" sz="900">
                <a:solidFill>
                  <a:srgbClr val="595959"/>
                </a:solidFill>
                <a:latin typeface="Calibri"/>
                <a:ea typeface="Calibri"/>
                <a:cs typeface="Calibri"/>
                <a:sym typeface="Calibri"/>
              </a:rPr>
              <a:t>I</a:t>
            </a:r>
            <a:r>
              <a:rPr b="1" lang="en-US" sz="900">
                <a:solidFill>
                  <a:srgbClr val="595959"/>
                </a:solidFill>
                <a:latin typeface="Calibri"/>
                <a:ea typeface="Calibri"/>
                <a:cs typeface="Calibri"/>
                <a:sym typeface="Calibri"/>
              </a:rPr>
              <a:t>ntermediate outcomes</a:t>
            </a:r>
            <a:endParaRPr b="1" sz="900">
              <a:solidFill>
                <a:srgbClr val="595959"/>
              </a:solidFill>
              <a:latin typeface="Calibri"/>
              <a:ea typeface="Calibri"/>
              <a:cs typeface="Calibri"/>
              <a:sym typeface="Calibri"/>
            </a:endParaRPr>
          </a:p>
        </p:txBody>
      </p:sp>
      <p:sp>
        <p:nvSpPr>
          <p:cNvPr id="794" name="Google Shape;794;p95"/>
          <p:cNvSpPr txBox="1"/>
          <p:nvPr/>
        </p:nvSpPr>
        <p:spPr>
          <a:xfrm>
            <a:off x="2784200" y="6213481"/>
            <a:ext cx="1494300" cy="530400"/>
          </a:xfrm>
          <a:prstGeom prst="rect">
            <a:avLst/>
          </a:prstGeom>
          <a:noFill/>
          <a:ln>
            <a:noFill/>
          </a:ln>
        </p:spPr>
        <p:txBody>
          <a:bodyPr anchorCtr="0" anchor="t" bIns="104875" lIns="104875" spcFirstLastPara="1" rIns="104875" wrap="square" tIns="104875">
            <a:spAutoFit/>
          </a:bodyPr>
          <a:lstStyle/>
          <a:p>
            <a:pPr indent="0" lvl="0" marL="520700" rtl="0" algn="r">
              <a:lnSpc>
                <a:spcPct val="130000"/>
              </a:lnSpc>
              <a:spcBef>
                <a:spcPts val="0"/>
              </a:spcBef>
              <a:spcAft>
                <a:spcPts val="0"/>
              </a:spcAft>
              <a:buNone/>
            </a:pPr>
            <a:r>
              <a:rPr b="1" lang="en-US" sz="900">
                <a:solidFill>
                  <a:srgbClr val="595959"/>
                </a:solidFill>
                <a:latin typeface="Calibri"/>
                <a:ea typeface="Calibri"/>
                <a:cs typeface="Calibri"/>
                <a:sym typeface="Calibri"/>
              </a:rPr>
              <a:t>Long-term outcomes</a:t>
            </a:r>
            <a:endParaRPr b="1" sz="900">
              <a:solidFill>
                <a:srgbClr val="595959"/>
              </a:solidFill>
              <a:latin typeface="Calibri"/>
              <a:ea typeface="Calibri"/>
              <a:cs typeface="Calibri"/>
              <a:sym typeface="Calibri"/>
            </a:endParaRPr>
          </a:p>
        </p:txBody>
      </p:sp>
      <p:cxnSp>
        <p:nvCxnSpPr>
          <p:cNvPr id="795" name="Google Shape;795;p95"/>
          <p:cNvCxnSpPr>
            <a:stCxn id="751" idx="2"/>
            <a:endCxn id="738" idx="0"/>
          </p:cNvCxnSpPr>
          <p:nvPr/>
        </p:nvCxnSpPr>
        <p:spPr>
          <a:xfrm>
            <a:off x="7780811" y="3607367"/>
            <a:ext cx="1115700" cy="409500"/>
          </a:xfrm>
          <a:prstGeom prst="straightConnector1">
            <a:avLst/>
          </a:prstGeom>
          <a:noFill/>
          <a:ln cap="flat" cmpd="sng" w="28575">
            <a:solidFill>
              <a:srgbClr val="CE8BBC"/>
            </a:solidFill>
            <a:prstDash val="solid"/>
            <a:round/>
            <a:headEnd len="med" w="med" type="none"/>
            <a:tailEnd len="med" w="med" type="stealth"/>
          </a:ln>
        </p:spPr>
      </p:cxnSp>
      <p:cxnSp>
        <p:nvCxnSpPr>
          <p:cNvPr id="796" name="Google Shape;796;p95"/>
          <p:cNvCxnSpPr>
            <a:stCxn id="772" idx="2"/>
            <a:endCxn id="736" idx="0"/>
          </p:cNvCxnSpPr>
          <p:nvPr/>
        </p:nvCxnSpPr>
        <p:spPr>
          <a:xfrm flipH="1">
            <a:off x="5036268" y="3596083"/>
            <a:ext cx="241200" cy="420900"/>
          </a:xfrm>
          <a:prstGeom prst="straightConnector1">
            <a:avLst/>
          </a:prstGeom>
          <a:noFill/>
          <a:ln cap="flat" cmpd="sng" w="28575">
            <a:solidFill>
              <a:srgbClr val="CE8BBC"/>
            </a:solidFill>
            <a:prstDash val="solid"/>
            <a:round/>
            <a:headEnd len="med" w="med" type="none"/>
            <a:tailEnd len="med" w="med" type="stealth"/>
          </a:ln>
        </p:spPr>
      </p:cxnSp>
      <p:cxnSp>
        <p:nvCxnSpPr>
          <p:cNvPr id="797" name="Google Shape;797;p95"/>
          <p:cNvCxnSpPr>
            <a:stCxn id="772" idx="2"/>
            <a:endCxn id="735" idx="0"/>
          </p:cNvCxnSpPr>
          <p:nvPr/>
        </p:nvCxnSpPr>
        <p:spPr>
          <a:xfrm>
            <a:off x="5277468" y="3596083"/>
            <a:ext cx="1002000" cy="420900"/>
          </a:xfrm>
          <a:prstGeom prst="straightConnector1">
            <a:avLst/>
          </a:prstGeom>
          <a:noFill/>
          <a:ln cap="flat" cmpd="sng" w="28575">
            <a:solidFill>
              <a:srgbClr val="CE8BBC"/>
            </a:solidFill>
            <a:prstDash val="solid"/>
            <a:round/>
            <a:headEnd len="med" w="med" type="none"/>
            <a:tailEnd len="med" w="med" type="stealth"/>
          </a:ln>
        </p:spPr>
      </p:cxnSp>
      <p:sp>
        <p:nvSpPr>
          <p:cNvPr id="798" name="Google Shape;798;p95"/>
          <p:cNvSpPr/>
          <p:nvPr/>
        </p:nvSpPr>
        <p:spPr>
          <a:xfrm>
            <a:off x="4508440" y="5022124"/>
            <a:ext cx="1158900" cy="163500"/>
          </a:xfrm>
          <a:prstGeom prst="rect">
            <a:avLst/>
          </a:prstGeom>
          <a:solidFill>
            <a:srgbClr val="00A7E1">
              <a:alpha val="54720"/>
            </a:srgbClr>
          </a:solidFill>
          <a:ln cap="flat" cmpd="sng" w="28575">
            <a:solidFill>
              <a:srgbClr val="00A7E1"/>
            </a:solidFill>
            <a:prstDash val="solid"/>
            <a:round/>
            <a:headEnd len="sm" w="sm" type="none"/>
            <a:tailEnd len="sm" w="sm" type="none"/>
          </a:ln>
        </p:spPr>
        <p:txBody>
          <a:bodyPr anchorCtr="0" anchor="ctr" bIns="91500" lIns="91500" spcFirstLastPara="1" rIns="0" wrap="square" tIns="91500">
            <a:noAutofit/>
          </a:bodyPr>
          <a:lstStyle/>
          <a:p>
            <a:pPr indent="12700" lvl="0" marL="0" marR="0" rtl="0" algn="ctr">
              <a:lnSpc>
                <a:spcPct val="70000"/>
              </a:lnSpc>
              <a:spcBef>
                <a:spcPts val="0"/>
              </a:spcBef>
              <a:spcAft>
                <a:spcPts val="0"/>
              </a:spcAft>
              <a:buNone/>
            </a:pPr>
            <a:r>
              <a:rPr lang="en-US" sz="800">
                <a:solidFill>
                  <a:srgbClr val="595959"/>
                </a:solidFill>
                <a:latin typeface="Calibri"/>
                <a:ea typeface="Calibri"/>
                <a:cs typeface="Calibri"/>
                <a:sym typeface="Calibri"/>
              </a:rPr>
              <a:t>Individual</a:t>
            </a:r>
            <a:endParaRPr sz="800">
              <a:solidFill>
                <a:srgbClr val="595959"/>
              </a:solidFill>
              <a:latin typeface="Calibri"/>
              <a:ea typeface="Calibri"/>
              <a:cs typeface="Calibri"/>
              <a:sym typeface="Calibri"/>
            </a:endParaRPr>
          </a:p>
        </p:txBody>
      </p:sp>
      <p:sp>
        <p:nvSpPr>
          <p:cNvPr id="799" name="Google Shape;799;p95"/>
          <p:cNvSpPr/>
          <p:nvPr/>
        </p:nvSpPr>
        <p:spPr>
          <a:xfrm>
            <a:off x="7032094" y="5022124"/>
            <a:ext cx="1158900" cy="161100"/>
          </a:xfrm>
          <a:prstGeom prst="rect">
            <a:avLst/>
          </a:prstGeom>
          <a:solidFill>
            <a:srgbClr val="8DC928">
              <a:alpha val="43400"/>
            </a:srgbClr>
          </a:solidFill>
          <a:ln cap="flat" cmpd="sng" w="28575">
            <a:solidFill>
              <a:srgbClr val="8DC928"/>
            </a:solidFill>
            <a:prstDash val="solid"/>
            <a:round/>
            <a:headEnd len="sm" w="sm" type="none"/>
            <a:tailEnd len="sm" w="sm" type="none"/>
          </a:ln>
        </p:spPr>
        <p:txBody>
          <a:bodyPr anchorCtr="0" anchor="ctr" bIns="91500" lIns="91500" spcFirstLastPara="1" rIns="91500" wrap="square" tIns="91500">
            <a:noAutofit/>
          </a:bodyPr>
          <a:lstStyle/>
          <a:p>
            <a:pPr indent="-50800" lvl="0" marL="114300" rtl="0" algn="ctr">
              <a:lnSpc>
                <a:spcPct val="70000"/>
              </a:lnSpc>
              <a:spcBef>
                <a:spcPts val="0"/>
              </a:spcBef>
              <a:spcAft>
                <a:spcPts val="0"/>
              </a:spcAft>
              <a:buNone/>
            </a:pPr>
            <a:r>
              <a:rPr lang="en-US" sz="800">
                <a:solidFill>
                  <a:srgbClr val="595959"/>
                </a:solidFill>
                <a:latin typeface="Calibri"/>
                <a:ea typeface="Calibri"/>
                <a:cs typeface="Calibri"/>
                <a:sym typeface="Calibri"/>
              </a:rPr>
              <a:t>Community</a:t>
            </a:r>
            <a:endParaRPr sz="800">
              <a:solidFill>
                <a:srgbClr val="595959"/>
              </a:solidFill>
              <a:latin typeface="Calibri"/>
              <a:ea typeface="Calibri"/>
              <a:cs typeface="Calibri"/>
              <a:sym typeface="Calibri"/>
            </a:endParaRPr>
          </a:p>
        </p:txBody>
      </p:sp>
      <p:sp>
        <p:nvSpPr>
          <p:cNvPr id="800" name="Google Shape;800;p95"/>
          <p:cNvSpPr/>
          <p:nvPr/>
        </p:nvSpPr>
        <p:spPr>
          <a:xfrm>
            <a:off x="8293921" y="5022124"/>
            <a:ext cx="1158900" cy="163500"/>
          </a:xfrm>
          <a:prstGeom prst="rect">
            <a:avLst/>
          </a:prstGeom>
          <a:solidFill>
            <a:srgbClr val="989899">
              <a:alpha val="50940"/>
            </a:srgbClr>
          </a:solidFill>
          <a:ln cap="flat" cmpd="sng" w="28575">
            <a:solidFill>
              <a:srgbClr val="989899"/>
            </a:solidFill>
            <a:prstDash val="solid"/>
            <a:round/>
            <a:headEnd len="sm" w="sm" type="none"/>
            <a:tailEnd len="sm" w="sm" type="none"/>
          </a:ln>
        </p:spPr>
        <p:txBody>
          <a:bodyPr anchorCtr="0" anchor="ctr" bIns="91500" lIns="91500" spcFirstLastPara="1" rIns="91500" wrap="square" tIns="91500">
            <a:noAutofit/>
          </a:bodyPr>
          <a:lstStyle/>
          <a:p>
            <a:pPr indent="-50800" lvl="0" marL="114300" rtl="0" algn="ctr">
              <a:lnSpc>
                <a:spcPct val="70000"/>
              </a:lnSpc>
              <a:spcBef>
                <a:spcPts val="0"/>
              </a:spcBef>
              <a:spcAft>
                <a:spcPts val="0"/>
              </a:spcAft>
              <a:buNone/>
            </a:pPr>
            <a:r>
              <a:rPr lang="en-US" sz="800">
                <a:solidFill>
                  <a:srgbClr val="595959"/>
                </a:solidFill>
                <a:latin typeface="Calibri"/>
                <a:ea typeface="Calibri"/>
                <a:cs typeface="Calibri"/>
                <a:sym typeface="Calibri"/>
              </a:rPr>
              <a:t>Institutions and policy</a:t>
            </a:r>
            <a:endParaRPr sz="800">
              <a:solidFill>
                <a:srgbClr val="595959"/>
              </a:solidFill>
              <a:latin typeface="Calibri"/>
              <a:ea typeface="Calibri"/>
              <a:cs typeface="Calibri"/>
              <a:sym typeface="Calibri"/>
            </a:endParaRPr>
          </a:p>
        </p:txBody>
      </p:sp>
      <p:sp>
        <p:nvSpPr>
          <p:cNvPr id="801" name="Google Shape;801;p95"/>
          <p:cNvSpPr/>
          <p:nvPr/>
        </p:nvSpPr>
        <p:spPr>
          <a:xfrm>
            <a:off x="5770267" y="5022124"/>
            <a:ext cx="1158900" cy="163500"/>
          </a:xfrm>
          <a:prstGeom prst="rect">
            <a:avLst/>
          </a:prstGeom>
          <a:solidFill>
            <a:srgbClr val="40BEAF">
              <a:alpha val="41510"/>
            </a:srgbClr>
          </a:solidFill>
          <a:ln cap="flat" cmpd="sng" w="28575">
            <a:solidFill>
              <a:srgbClr val="40BEAF"/>
            </a:solidFill>
            <a:prstDash val="solid"/>
            <a:round/>
            <a:headEnd len="sm" w="sm" type="none"/>
            <a:tailEnd len="sm" w="sm" type="none"/>
          </a:ln>
        </p:spPr>
        <p:txBody>
          <a:bodyPr anchorCtr="0" anchor="ctr" bIns="91500" lIns="91500" spcFirstLastPara="1" rIns="91500" wrap="square" tIns="91500">
            <a:noAutofit/>
          </a:bodyPr>
          <a:lstStyle/>
          <a:p>
            <a:pPr indent="-12700" lvl="0" marL="0" rtl="0" algn="ctr">
              <a:lnSpc>
                <a:spcPct val="70000"/>
              </a:lnSpc>
              <a:spcBef>
                <a:spcPts val="0"/>
              </a:spcBef>
              <a:spcAft>
                <a:spcPts val="0"/>
              </a:spcAft>
              <a:buNone/>
            </a:pPr>
            <a:r>
              <a:rPr lang="en-US" sz="800">
                <a:solidFill>
                  <a:srgbClr val="595959"/>
                </a:solidFill>
                <a:latin typeface="Calibri"/>
                <a:ea typeface="Calibri"/>
                <a:cs typeface="Calibri"/>
                <a:sym typeface="Calibri"/>
              </a:rPr>
              <a:t>Family, friends and peers</a:t>
            </a:r>
            <a:endParaRPr sz="800">
              <a:solidFill>
                <a:srgbClr val="595959"/>
              </a:solidFill>
              <a:latin typeface="Calibri"/>
              <a:ea typeface="Calibri"/>
              <a:cs typeface="Calibri"/>
              <a:sym typeface="Calibri"/>
            </a:endParaRPr>
          </a:p>
        </p:txBody>
      </p:sp>
      <p:sp>
        <p:nvSpPr>
          <p:cNvPr id="802" name="Google Shape;802;p95"/>
          <p:cNvSpPr/>
          <p:nvPr/>
        </p:nvSpPr>
        <p:spPr>
          <a:xfrm>
            <a:off x="4508429" y="4709385"/>
            <a:ext cx="2089500" cy="2760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lang="en-US" sz="900">
                <a:solidFill>
                  <a:srgbClr val="57565A"/>
                </a:solidFill>
                <a:latin typeface="Calibri"/>
                <a:ea typeface="Calibri"/>
                <a:cs typeface="Calibri"/>
                <a:sym typeface="Calibri"/>
              </a:rPr>
              <a:t>Level of the Socio-ecological Model</a:t>
            </a:r>
            <a:endParaRPr sz="900">
              <a:solidFill>
                <a:srgbClr val="57565A"/>
              </a:solidFill>
              <a:latin typeface="Calibri"/>
              <a:ea typeface="Calibri"/>
              <a:cs typeface="Calibri"/>
              <a:sym typeface="Calibri"/>
            </a:endParaRPr>
          </a:p>
        </p:txBody>
      </p:sp>
      <p:sp>
        <p:nvSpPr>
          <p:cNvPr id="803" name="Google Shape;803;p95"/>
          <p:cNvSpPr/>
          <p:nvPr/>
        </p:nvSpPr>
        <p:spPr>
          <a:xfrm>
            <a:off x="4508435" y="5184007"/>
            <a:ext cx="1158900" cy="334500"/>
          </a:xfrm>
          <a:prstGeom prst="rect">
            <a:avLst/>
          </a:prstGeom>
          <a:solidFill>
            <a:srgbClr val="FFFFFF">
              <a:alpha val="50000"/>
            </a:srgbClr>
          </a:solidFill>
          <a:ln cap="flat" cmpd="sng" w="28575">
            <a:solidFill>
              <a:srgbClr val="00A8E0"/>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800">
                <a:solidFill>
                  <a:srgbClr val="595959"/>
                </a:solidFill>
                <a:latin typeface="Calibri"/>
                <a:ea typeface="Calibri"/>
                <a:cs typeface="Calibri"/>
                <a:sym typeface="Calibri"/>
              </a:rPr>
              <a:t>Increased knowledge</a:t>
            </a:r>
            <a:endParaRPr sz="800">
              <a:solidFill>
                <a:srgbClr val="595959"/>
              </a:solidFill>
              <a:latin typeface="Calibri"/>
              <a:ea typeface="Calibri"/>
              <a:cs typeface="Calibri"/>
              <a:sym typeface="Calibri"/>
            </a:endParaRPr>
          </a:p>
        </p:txBody>
      </p:sp>
      <p:sp>
        <p:nvSpPr>
          <p:cNvPr id="804" name="Google Shape;804;p95"/>
          <p:cNvSpPr/>
          <p:nvPr/>
        </p:nvSpPr>
        <p:spPr>
          <a:xfrm>
            <a:off x="4508435" y="5575599"/>
            <a:ext cx="1158900" cy="404100"/>
          </a:xfrm>
          <a:prstGeom prst="rect">
            <a:avLst/>
          </a:prstGeom>
          <a:solidFill>
            <a:srgbClr val="FFFFFF">
              <a:alpha val="50000"/>
            </a:srgbClr>
          </a:solidFill>
          <a:ln cap="flat" cmpd="sng" w="28575">
            <a:solidFill>
              <a:srgbClr val="00A8E0"/>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800">
                <a:solidFill>
                  <a:srgbClr val="595959"/>
                </a:solidFill>
                <a:latin typeface="Calibri"/>
                <a:ea typeface="Calibri"/>
                <a:cs typeface="Calibri"/>
                <a:sym typeface="Calibri"/>
              </a:rPr>
              <a:t>Increased agency</a:t>
            </a:r>
            <a:endParaRPr sz="800">
              <a:solidFill>
                <a:srgbClr val="595959"/>
              </a:solidFill>
              <a:latin typeface="Calibri"/>
              <a:ea typeface="Calibri"/>
              <a:cs typeface="Calibri"/>
              <a:sym typeface="Calibri"/>
            </a:endParaRPr>
          </a:p>
        </p:txBody>
      </p:sp>
      <p:sp>
        <p:nvSpPr>
          <p:cNvPr id="805" name="Google Shape;805;p95"/>
          <p:cNvSpPr/>
          <p:nvPr/>
        </p:nvSpPr>
        <p:spPr>
          <a:xfrm>
            <a:off x="5770270" y="5184007"/>
            <a:ext cx="1158900" cy="3345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800">
                <a:solidFill>
                  <a:srgbClr val="595959"/>
                </a:solidFill>
                <a:latin typeface="Calibri"/>
                <a:ea typeface="Calibri"/>
                <a:cs typeface="Calibri"/>
                <a:sym typeface="Calibri"/>
              </a:rPr>
              <a:t>Increased gender equitable parenting</a:t>
            </a:r>
            <a:endParaRPr sz="800">
              <a:solidFill>
                <a:srgbClr val="595959"/>
              </a:solidFill>
              <a:latin typeface="Calibri"/>
              <a:ea typeface="Calibri"/>
              <a:cs typeface="Calibri"/>
              <a:sym typeface="Calibri"/>
            </a:endParaRPr>
          </a:p>
        </p:txBody>
      </p:sp>
      <p:sp>
        <p:nvSpPr>
          <p:cNvPr id="806" name="Google Shape;806;p95"/>
          <p:cNvSpPr/>
          <p:nvPr/>
        </p:nvSpPr>
        <p:spPr>
          <a:xfrm>
            <a:off x="5770267" y="5575599"/>
            <a:ext cx="1158900" cy="404100"/>
          </a:xfrm>
          <a:prstGeom prst="rect">
            <a:avLst/>
          </a:prstGeom>
          <a:solidFill>
            <a:srgbClr val="FFFFFF">
              <a:alpha val="50000"/>
            </a:srgbClr>
          </a:solidFill>
          <a:ln cap="flat" cmpd="sng" w="28575">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marR="0" rtl="0" algn="ctr">
              <a:spcBef>
                <a:spcPts val="0"/>
              </a:spcBef>
              <a:spcAft>
                <a:spcPts val="0"/>
              </a:spcAft>
              <a:buNone/>
            </a:pPr>
            <a:r>
              <a:rPr lang="en-US" sz="800">
                <a:solidFill>
                  <a:srgbClr val="595959"/>
                </a:solidFill>
                <a:latin typeface="Calibri"/>
                <a:ea typeface="Calibri"/>
                <a:cs typeface="Calibri"/>
                <a:sym typeface="Calibri"/>
              </a:rPr>
              <a:t>Improved &amp; increased caregiver-child communication</a:t>
            </a:r>
            <a:endParaRPr sz="800">
              <a:solidFill>
                <a:srgbClr val="595959"/>
              </a:solidFill>
              <a:latin typeface="Calibri"/>
              <a:ea typeface="Calibri"/>
              <a:cs typeface="Calibri"/>
              <a:sym typeface="Calibri"/>
            </a:endParaRPr>
          </a:p>
        </p:txBody>
      </p:sp>
      <p:sp>
        <p:nvSpPr>
          <p:cNvPr id="807" name="Google Shape;807;p95"/>
          <p:cNvSpPr/>
          <p:nvPr/>
        </p:nvSpPr>
        <p:spPr>
          <a:xfrm>
            <a:off x="7032094" y="5184007"/>
            <a:ext cx="1158900" cy="334500"/>
          </a:xfrm>
          <a:prstGeom prst="rect">
            <a:avLst/>
          </a:prstGeom>
          <a:solidFill>
            <a:srgbClr val="FFFFFF">
              <a:alpha val="50000"/>
            </a:srgbClr>
          </a:solidFill>
          <a:ln cap="flat" cmpd="sng" w="28575">
            <a:solidFill>
              <a:srgbClr val="8DC928"/>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800">
                <a:solidFill>
                  <a:srgbClr val="595959"/>
                </a:solidFill>
                <a:latin typeface="Calibri"/>
                <a:ea typeface="Calibri"/>
                <a:cs typeface="Calibri"/>
                <a:sym typeface="Calibri"/>
              </a:rPr>
              <a:t>Positive gender norms</a:t>
            </a:r>
            <a:endParaRPr sz="800">
              <a:solidFill>
                <a:srgbClr val="595959"/>
              </a:solidFill>
              <a:latin typeface="Calibri"/>
              <a:ea typeface="Calibri"/>
              <a:cs typeface="Calibri"/>
              <a:sym typeface="Calibri"/>
            </a:endParaRPr>
          </a:p>
        </p:txBody>
      </p:sp>
      <p:sp>
        <p:nvSpPr>
          <p:cNvPr id="808" name="Google Shape;808;p95"/>
          <p:cNvSpPr/>
          <p:nvPr/>
        </p:nvSpPr>
        <p:spPr>
          <a:xfrm>
            <a:off x="7032094" y="5575599"/>
            <a:ext cx="1158900" cy="404100"/>
          </a:xfrm>
          <a:prstGeom prst="rect">
            <a:avLst/>
          </a:prstGeom>
          <a:solidFill>
            <a:srgbClr val="FFFFFF">
              <a:alpha val="50000"/>
            </a:srgbClr>
          </a:solidFill>
          <a:ln cap="flat" cmpd="sng" w="28575">
            <a:solidFill>
              <a:srgbClr val="8DC928"/>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800">
                <a:solidFill>
                  <a:srgbClr val="595959"/>
                </a:solidFill>
                <a:latin typeface="Calibri"/>
                <a:ea typeface="Calibri"/>
                <a:cs typeface="Calibri"/>
                <a:sym typeface="Calibri"/>
              </a:rPr>
              <a:t>Increased community dialogue</a:t>
            </a:r>
            <a:endParaRPr sz="800">
              <a:solidFill>
                <a:srgbClr val="595959"/>
              </a:solidFill>
              <a:latin typeface="Calibri"/>
              <a:ea typeface="Calibri"/>
              <a:cs typeface="Calibri"/>
              <a:sym typeface="Calibri"/>
            </a:endParaRPr>
          </a:p>
        </p:txBody>
      </p:sp>
      <p:sp>
        <p:nvSpPr>
          <p:cNvPr id="809" name="Google Shape;809;p95"/>
          <p:cNvSpPr/>
          <p:nvPr/>
        </p:nvSpPr>
        <p:spPr>
          <a:xfrm>
            <a:off x="8293921" y="5184007"/>
            <a:ext cx="1158900" cy="334500"/>
          </a:xfrm>
          <a:prstGeom prst="rect">
            <a:avLst/>
          </a:prstGeom>
          <a:solidFill>
            <a:srgbClr val="FFFFFF">
              <a:alpha val="50000"/>
            </a:srgbClr>
          </a:solidFill>
          <a:ln cap="flat" cmpd="sng" w="28575">
            <a:solidFill>
              <a:srgbClr val="989899"/>
            </a:solidFill>
            <a:prstDash val="solid"/>
            <a:round/>
            <a:headEnd len="sm" w="sm" type="none"/>
            <a:tailEnd len="sm" w="sm" type="none"/>
          </a:ln>
        </p:spPr>
        <p:txBody>
          <a:bodyPr anchorCtr="0" anchor="ctr" bIns="104875" lIns="104875" spcFirstLastPara="1" rIns="104875" wrap="square" tIns="104875">
            <a:noAutofit/>
          </a:bodyPr>
          <a:lstStyle/>
          <a:p>
            <a:pPr indent="0" lvl="0" marL="0" rtl="0" algn="ctr">
              <a:spcBef>
                <a:spcPts val="0"/>
              </a:spcBef>
              <a:spcAft>
                <a:spcPts val="0"/>
              </a:spcAft>
              <a:buNone/>
            </a:pPr>
            <a:r>
              <a:rPr lang="en-US" sz="800">
                <a:solidFill>
                  <a:srgbClr val="595959"/>
                </a:solidFill>
                <a:latin typeface="Calibri"/>
                <a:ea typeface="Calibri"/>
                <a:cs typeface="Calibri"/>
                <a:sym typeface="Calibri"/>
              </a:rPr>
              <a:t>Supportive institutions/systems</a:t>
            </a:r>
            <a:endParaRPr sz="800">
              <a:solidFill>
                <a:srgbClr val="59595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8E0"/>
        </a:solidFill>
      </p:bgPr>
    </p:bg>
    <p:spTree>
      <p:nvGrpSpPr>
        <p:cNvPr id="307" name="Shape 307"/>
        <p:cNvGrpSpPr/>
        <p:nvPr/>
      </p:nvGrpSpPr>
      <p:grpSpPr>
        <a:xfrm>
          <a:off x="0" y="0"/>
          <a:ext cx="0" cy="0"/>
          <a:chOff x="0" y="0"/>
          <a:chExt cx="0" cy="0"/>
        </a:xfrm>
      </p:grpSpPr>
      <p:sp>
        <p:nvSpPr>
          <p:cNvPr id="308" name="Google Shape;308;p60"/>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309" name="Google Shape;309;p60"/>
          <p:cNvSpPr txBox="1"/>
          <p:nvPr/>
        </p:nvSpPr>
        <p:spPr>
          <a:xfrm>
            <a:off x="957475" y="2888500"/>
            <a:ext cx="8756700" cy="433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300"/>
              <a:buFont typeface="Arial"/>
              <a:buNone/>
            </a:pPr>
            <a:r>
              <a:rPr lang="en-US" sz="4500">
                <a:solidFill>
                  <a:srgbClr val="FFFFFF"/>
                </a:solidFill>
                <a:latin typeface="Calibri"/>
                <a:ea typeface="Calibri"/>
                <a:cs typeface="Calibri"/>
                <a:sym typeface="Calibri"/>
              </a:rPr>
              <a:t>What are </a:t>
            </a:r>
            <a:r>
              <a:rPr b="1" lang="en-US" sz="7200">
                <a:solidFill>
                  <a:srgbClr val="FFFFFF"/>
                </a:solidFill>
                <a:latin typeface="Calibri"/>
                <a:ea typeface="Calibri"/>
                <a:cs typeface="Calibri"/>
                <a:sym typeface="Calibri"/>
              </a:rPr>
              <a:t>gender norms?</a:t>
            </a:r>
            <a:endParaRPr b="1" i="0" sz="7200" u="none" cap="none" strike="noStrike">
              <a:solidFill>
                <a:srgbClr val="FFFFFF"/>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96"/>
          <p:cNvSpPr/>
          <p:nvPr/>
        </p:nvSpPr>
        <p:spPr>
          <a:xfrm>
            <a:off x="553275" y="628500"/>
            <a:ext cx="9593700" cy="6367200"/>
          </a:xfrm>
          <a:prstGeom prst="rect">
            <a:avLst/>
          </a:prstGeom>
          <a:solidFill>
            <a:srgbClr val="F3F3F3"/>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cxnSp>
        <p:nvCxnSpPr>
          <p:cNvPr id="816" name="Google Shape;816;p96"/>
          <p:cNvCxnSpPr/>
          <p:nvPr/>
        </p:nvCxnSpPr>
        <p:spPr>
          <a:xfrm flipH="1" rot="-5400000">
            <a:off x="5075369" y="4652801"/>
            <a:ext cx="693600" cy="5400"/>
          </a:xfrm>
          <a:prstGeom prst="bentConnector3">
            <a:avLst>
              <a:gd fmla="val 50000" name="adj1"/>
            </a:avLst>
          </a:prstGeom>
          <a:noFill/>
          <a:ln cap="flat" cmpd="sng" w="76200">
            <a:solidFill>
              <a:srgbClr val="F1D86B"/>
            </a:solidFill>
            <a:prstDash val="solid"/>
            <a:round/>
            <a:headEnd len="med" w="med" type="none"/>
            <a:tailEnd len="med" w="med" type="none"/>
          </a:ln>
        </p:spPr>
      </p:cxnSp>
      <p:cxnSp>
        <p:nvCxnSpPr>
          <p:cNvPr id="817" name="Google Shape;817;p96"/>
          <p:cNvCxnSpPr>
            <a:stCxn id="818" idx="1"/>
            <a:endCxn id="819" idx="3"/>
          </p:cNvCxnSpPr>
          <p:nvPr/>
        </p:nvCxnSpPr>
        <p:spPr>
          <a:xfrm flipH="1" rot="5400000">
            <a:off x="4363401" y="2742106"/>
            <a:ext cx="384000" cy="940500"/>
          </a:xfrm>
          <a:prstGeom prst="bentConnector2">
            <a:avLst/>
          </a:prstGeom>
          <a:noFill/>
          <a:ln cap="flat" cmpd="sng" w="76200">
            <a:solidFill>
              <a:srgbClr val="00A7E1"/>
            </a:solidFill>
            <a:prstDash val="solid"/>
            <a:round/>
            <a:headEnd len="med" w="med" type="none"/>
            <a:tailEnd len="med" w="med" type="none"/>
          </a:ln>
        </p:spPr>
      </p:cxnSp>
      <p:cxnSp>
        <p:nvCxnSpPr>
          <p:cNvPr id="820" name="Google Shape;820;p96"/>
          <p:cNvCxnSpPr>
            <a:stCxn id="818" idx="7"/>
            <a:endCxn id="821" idx="1"/>
          </p:cNvCxnSpPr>
          <p:nvPr/>
        </p:nvCxnSpPr>
        <p:spPr>
          <a:xfrm rot="-5400000">
            <a:off x="5753349" y="2719006"/>
            <a:ext cx="657900" cy="712800"/>
          </a:xfrm>
          <a:prstGeom prst="bentConnector2">
            <a:avLst/>
          </a:prstGeom>
          <a:noFill/>
          <a:ln cap="flat" cmpd="sng" w="76200">
            <a:solidFill>
              <a:srgbClr val="40BEAF"/>
            </a:solidFill>
            <a:prstDash val="solid"/>
            <a:round/>
            <a:headEnd len="med" w="med" type="none"/>
            <a:tailEnd len="med" w="med" type="none"/>
          </a:ln>
        </p:spPr>
      </p:cxnSp>
      <p:cxnSp>
        <p:nvCxnSpPr>
          <p:cNvPr id="822" name="Google Shape;822;p96"/>
          <p:cNvCxnSpPr>
            <a:endCxn id="823" idx="1"/>
          </p:cNvCxnSpPr>
          <p:nvPr/>
        </p:nvCxnSpPr>
        <p:spPr>
          <a:xfrm>
            <a:off x="5881085" y="3769257"/>
            <a:ext cx="1277700" cy="717000"/>
          </a:xfrm>
          <a:prstGeom prst="bentConnector3">
            <a:avLst>
              <a:gd fmla="val 50000" name="adj1"/>
            </a:avLst>
          </a:prstGeom>
          <a:noFill/>
          <a:ln cap="flat" cmpd="sng" w="76200">
            <a:solidFill>
              <a:srgbClr val="CE8BBC"/>
            </a:solidFill>
            <a:prstDash val="solid"/>
            <a:round/>
            <a:headEnd len="med" w="med" type="none"/>
            <a:tailEnd len="med" w="med" type="none"/>
          </a:ln>
        </p:spPr>
      </p:cxnSp>
      <p:cxnSp>
        <p:nvCxnSpPr>
          <p:cNvPr id="824" name="Google Shape;824;p96"/>
          <p:cNvCxnSpPr>
            <a:stCxn id="825" idx="0"/>
          </p:cNvCxnSpPr>
          <p:nvPr/>
        </p:nvCxnSpPr>
        <p:spPr>
          <a:xfrm flipH="1" rot="10800000">
            <a:off x="3657813" y="3749302"/>
            <a:ext cx="1262400" cy="901500"/>
          </a:xfrm>
          <a:prstGeom prst="bentConnector3">
            <a:avLst>
              <a:gd fmla="val 42454" name="adj1"/>
            </a:avLst>
          </a:prstGeom>
          <a:noFill/>
          <a:ln cap="flat" cmpd="sng" w="76200">
            <a:solidFill>
              <a:srgbClr val="8DC928"/>
            </a:solidFill>
            <a:prstDash val="solid"/>
            <a:round/>
            <a:headEnd len="med" w="med" type="none"/>
            <a:tailEnd len="med" w="med" type="none"/>
          </a:ln>
        </p:spPr>
      </p:cxnSp>
      <p:sp>
        <p:nvSpPr>
          <p:cNvPr id="826" name="Google Shape;826;p96"/>
          <p:cNvSpPr/>
          <p:nvPr/>
        </p:nvSpPr>
        <p:spPr>
          <a:xfrm>
            <a:off x="6594025" y="2588313"/>
            <a:ext cx="2902200" cy="315900"/>
          </a:xfrm>
          <a:prstGeom prst="rect">
            <a:avLst/>
          </a:prstGeom>
          <a:solidFill>
            <a:srgbClr val="40BE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7" name="Google Shape;827;p96"/>
          <p:cNvSpPr/>
          <p:nvPr/>
        </p:nvSpPr>
        <p:spPr>
          <a:xfrm>
            <a:off x="7158775" y="4359538"/>
            <a:ext cx="2408100" cy="315900"/>
          </a:xfrm>
          <a:prstGeom prst="rect">
            <a:avLst/>
          </a:prstGeom>
          <a:solidFill>
            <a:srgbClr val="CE8BB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8" name="Google Shape;828;p96"/>
          <p:cNvSpPr/>
          <p:nvPr/>
        </p:nvSpPr>
        <p:spPr>
          <a:xfrm>
            <a:off x="998375" y="4571325"/>
            <a:ext cx="2569800" cy="315900"/>
          </a:xfrm>
          <a:prstGeom prst="rect">
            <a:avLst/>
          </a:prstGeom>
          <a:solidFill>
            <a:srgbClr val="8DC92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9" name="Google Shape;829;p96"/>
          <p:cNvSpPr/>
          <p:nvPr/>
        </p:nvSpPr>
        <p:spPr>
          <a:xfrm>
            <a:off x="998375" y="2856425"/>
            <a:ext cx="2902200" cy="315900"/>
          </a:xfrm>
          <a:prstGeom prst="rect">
            <a:avLst/>
          </a:prstGeom>
          <a:solidFill>
            <a:srgbClr val="00A7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0" name="Google Shape;830;p96"/>
          <p:cNvSpPr/>
          <p:nvPr/>
        </p:nvSpPr>
        <p:spPr>
          <a:xfrm>
            <a:off x="4511725" y="2244613"/>
            <a:ext cx="1675500" cy="446100"/>
          </a:xfrm>
          <a:prstGeom prst="rect">
            <a:avLst/>
          </a:prstGeom>
          <a:noFill/>
          <a:ln>
            <a:noFill/>
          </a:ln>
        </p:spPr>
        <p:txBody>
          <a:bodyPr anchorCtr="0" anchor="ctr" bIns="129300" lIns="129300" spcFirstLastPara="1" rIns="129300" wrap="square" tIns="129300">
            <a:noAutofit/>
          </a:bodyPr>
          <a:lstStyle/>
          <a:p>
            <a:pPr indent="0" lvl="0" marL="0" rtl="0" algn="ctr">
              <a:spcBef>
                <a:spcPts val="0"/>
              </a:spcBef>
              <a:spcAft>
                <a:spcPts val="0"/>
              </a:spcAft>
              <a:buNone/>
            </a:pPr>
            <a:r>
              <a:rPr b="1" lang="en-US">
                <a:solidFill>
                  <a:srgbClr val="000033"/>
                </a:solidFill>
                <a:latin typeface="Calibri"/>
                <a:ea typeface="Calibri"/>
                <a:cs typeface="Calibri"/>
                <a:sym typeface="Calibri"/>
              </a:rPr>
              <a:t>GET 4 YOUTH PACKAGE</a:t>
            </a:r>
            <a:endParaRPr b="1">
              <a:solidFill>
                <a:srgbClr val="000033"/>
              </a:solidFill>
              <a:latin typeface="Calibri"/>
              <a:ea typeface="Calibri"/>
              <a:cs typeface="Calibri"/>
              <a:sym typeface="Calibri"/>
            </a:endParaRPr>
          </a:p>
        </p:txBody>
      </p:sp>
      <p:sp>
        <p:nvSpPr>
          <p:cNvPr id="818" name="Google Shape;818;p96"/>
          <p:cNvSpPr/>
          <p:nvPr/>
        </p:nvSpPr>
        <p:spPr>
          <a:xfrm>
            <a:off x="4880625" y="3259374"/>
            <a:ext cx="990300" cy="990000"/>
          </a:xfrm>
          <a:prstGeom prst="ellipse">
            <a:avLst/>
          </a:prstGeom>
          <a:solidFill>
            <a:srgbClr val="000033"/>
          </a:solidFill>
          <a:ln>
            <a:noFill/>
          </a:ln>
        </p:spPr>
        <p:txBody>
          <a:bodyPr anchorCtr="0" anchor="ctr" bIns="129300" lIns="129300" spcFirstLastPara="1" rIns="129300" wrap="square" tIns="129300">
            <a:noAutofit/>
          </a:bodyPr>
          <a:lstStyle/>
          <a:p>
            <a:pPr indent="0" lvl="0" marL="0" rtl="0" algn="l">
              <a:spcBef>
                <a:spcPts val="0"/>
              </a:spcBef>
              <a:spcAft>
                <a:spcPts val="0"/>
              </a:spcAft>
              <a:buNone/>
            </a:pPr>
            <a:r>
              <a:t/>
            </a:r>
            <a:endParaRPr/>
          </a:p>
        </p:txBody>
      </p:sp>
      <p:grpSp>
        <p:nvGrpSpPr>
          <p:cNvPr id="831" name="Google Shape;831;p96"/>
          <p:cNvGrpSpPr/>
          <p:nvPr/>
        </p:nvGrpSpPr>
        <p:grpSpPr>
          <a:xfrm>
            <a:off x="3202271" y="4452001"/>
            <a:ext cx="511694" cy="482337"/>
            <a:chOff x="6137142" y="4098000"/>
            <a:chExt cx="478800" cy="451500"/>
          </a:xfrm>
        </p:grpSpPr>
        <p:sp>
          <p:nvSpPr>
            <p:cNvPr id="832" name="Google Shape;832;p96"/>
            <p:cNvSpPr/>
            <p:nvPr/>
          </p:nvSpPr>
          <p:spPr>
            <a:xfrm>
              <a:off x="6137142" y="4098000"/>
              <a:ext cx="478800" cy="451500"/>
            </a:xfrm>
            <a:prstGeom prst="ellipse">
              <a:avLst/>
            </a:prstGeom>
            <a:solidFill>
              <a:srgbClr val="FFFFFF"/>
            </a:solidFill>
            <a:ln cap="flat" cmpd="sng" w="19050">
              <a:solidFill>
                <a:srgbClr val="8DC928"/>
              </a:solidFill>
              <a:prstDash val="solid"/>
              <a:round/>
              <a:headEnd len="sm" w="sm" type="none"/>
              <a:tailEnd len="sm" w="sm" type="none"/>
            </a:ln>
          </p:spPr>
          <p:txBody>
            <a:bodyPr anchorCtr="0" anchor="ctr" bIns="148325" lIns="148325" spcFirstLastPara="1" rIns="148325" wrap="square" tIns="148325">
              <a:noAutofit/>
            </a:bodyPr>
            <a:lstStyle/>
            <a:p>
              <a:pPr indent="0" lvl="0" marL="0" rtl="0" algn="l">
                <a:spcBef>
                  <a:spcPts val="0"/>
                </a:spcBef>
                <a:spcAft>
                  <a:spcPts val="0"/>
                </a:spcAft>
                <a:buNone/>
              </a:pPr>
              <a:r>
                <a:t/>
              </a:r>
              <a:endParaRPr/>
            </a:p>
          </p:txBody>
        </p:sp>
        <p:pic>
          <p:nvPicPr>
            <p:cNvPr id="825" name="Google Shape;825;p96"/>
            <p:cNvPicPr preferRelativeResize="0"/>
            <p:nvPr/>
          </p:nvPicPr>
          <p:blipFill rotWithShape="1">
            <a:blip r:embed="rId3">
              <a:alphaModFix/>
            </a:blip>
            <a:srcRect b="12986" l="7395" r="6915" t="8925"/>
            <a:stretch/>
          </p:blipFill>
          <p:spPr>
            <a:xfrm>
              <a:off x="6189600" y="4123591"/>
              <a:ext cx="373800" cy="321000"/>
            </a:xfrm>
            <a:prstGeom prst="round2SameRect">
              <a:avLst>
                <a:gd fmla="val 50000" name="adj1"/>
                <a:gd fmla="val 4354" name="adj2"/>
              </a:avLst>
            </a:prstGeom>
            <a:noFill/>
            <a:ln>
              <a:noFill/>
            </a:ln>
          </p:spPr>
        </p:pic>
      </p:grpSp>
      <p:grpSp>
        <p:nvGrpSpPr>
          <p:cNvPr id="833" name="Google Shape;833;p96"/>
          <p:cNvGrpSpPr/>
          <p:nvPr/>
        </p:nvGrpSpPr>
        <p:grpSpPr>
          <a:xfrm>
            <a:off x="6354008" y="2511401"/>
            <a:ext cx="511694" cy="482337"/>
            <a:chOff x="6137148" y="2187650"/>
            <a:chExt cx="478800" cy="451500"/>
          </a:xfrm>
        </p:grpSpPr>
        <p:sp>
          <p:nvSpPr>
            <p:cNvPr id="834" name="Google Shape;834;p96"/>
            <p:cNvSpPr/>
            <p:nvPr/>
          </p:nvSpPr>
          <p:spPr>
            <a:xfrm>
              <a:off x="6137148" y="2187650"/>
              <a:ext cx="478800" cy="451500"/>
            </a:xfrm>
            <a:prstGeom prst="ellipse">
              <a:avLst/>
            </a:prstGeom>
            <a:solidFill>
              <a:schemeClr val="lt1"/>
            </a:solidFill>
            <a:ln cap="flat" cmpd="sng" w="19050">
              <a:solidFill>
                <a:srgbClr val="2CBDA1"/>
              </a:solidFill>
              <a:prstDash val="solid"/>
              <a:round/>
              <a:headEnd len="sm" w="sm" type="none"/>
              <a:tailEnd len="sm" w="sm" type="none"/>
            </a:ln>
          </p:spPr>
          <p:txBody>
            <a:bodyPr anchorCtr="0" anchor="ctr" bIns="148325" lIns="148325" spcFirstLastPara="1" rIns="148325" wrap="square" tIns="148325">
              <a:noAutofit/>
            </a:bodyPr>
            <a:lstStyle/>
            <a:p>
              <a:pPr indent="0" lvl="0" marL="0" rtl="0" algn="l">
                <a:spcBef>
                  <a:spcPts val="0"/>
                </a:spcBef>
                <a:spcAft>
                  <a:spcPts val="0"/>
                </a:spcAft>
                <a:buNone/>
              </a:pPr>
              <a:r>
                <a:t/>
              </a:r>
              <a:endParaRPr/>
            </a:p>
          </p:txBody>
        </p:sp>
        <p:pic>
          <p:nvPicPr>
            <p:cNvPr id="821" name="Google Shape;821;p96"/>
            <p:cNvPicPr preferRelativeResize="0"/>
            <p:nvPr/>
          </p:nvPicPr>
          <p:blipFill rotWithShape="1">
            <a:blip r:embed="rId4">
              <a:alphaModFix/>
            </a:blip>
            <a:srcRect b="18371" l="7514" r="6308" t="6304"/>
            <a:stretch/>
          </p:blipFill>
          <p:spPr>
            <a:xfrm>
              <a:off x="6216268" y="2273129"/>
              <a:ext cx="326431" cy="268976"/>
            </a:xfrm>
            <a:prstGeom prst="rect">
              <a:avLst/>
            </a:prstGeom>
            <a:noFill/>
            <a:ln>
              <a:noFill/>
            </a:ln>
          </p:spPr>
        </p:pic>
      </p:grpSp>
      <p:grpSp>
        <p:nvGrpSpPr>
          <p:cNvPr id="835" name="Google Shape;835;p96"/>
          <p:cNvGrpSpPr/>
          <p:nvPr/>
        </p:nvGrpSpPr>
        <p:grpSpPr>
          <a:xfrm>
            <a:off x="3658036" y="2779513"/>
            <a:ext cx="511694" cy="482337"/>
            <a:chOff x="6137156" y="1361629"/>
            <a:chExt cx="478800" cy="451500"/>
          </a:xfrm>
        </p:grpSpPr>
        <p:sp>
          <p:nvSpPr>
            <p:cNvPr id="836" name="Google Shape;836;p96"/>
            <p:cNvSpPr/>
            <p:nvPr/>
          </p:nvSpPr>
          <p:spPr>
            <a:xfrm>
              <a:off x="6137156" y="1361629"/>
              <a:ext cx="478800" cy="451500"/>
            </a:xfrm>
            <a:prstGeom prst="ellipse">
              <a:avLst/>
            </a:prstGeom>
            <a:solidFill>
              <a:srgbClr val="FFFFFF"/>
            </a:solidFill>
            <a:ln cap="flat" cmpd="sng" w="19050">
              <a:solidFill>
                <a:srgbClr val="00A8E0"/>
              </a:solidFill>
              <a:prstDash val="solid"/>
              <a:round/>
              <a:headEnd len="sm" w="sm" type="none"/>
              <a:tailEnd len="sm" w="sm" type="none"/>
            </a:ln>
          </p:spPr>
          <p:txBody>
            <a:bodyPr anchorCtr="0" anchor="ctr" bIns="148325" lIns="148325" spcFirstLastPara="1" rIns="148325" wrap="square" tIns="148325">
              <a:noAutofit/>
            </a:bodyPr>
            <a:lstStyle/>
            <a:p>
              <a:pPr indent="0" lvl="0" marL="0" rtl="0" algn="l">
                <a:spcBef>
                  <a:spcPts val="0"/>
                </a:spcBef>
                <a:spcAft>
                  <a:spcPts val="0"/>
                </a:spcAft>
                <a:buNone/>
              </a:pPr>
              <a:r>
                <a:t/>
              </a:r>
              <a:endParaRPr/>
            </a:p>
          </p:txBody>
        </p:sp>
        <p:pic>
          <p:nvPicPr>
            <p:cNvPr id="819" name="Google Shape;819;p96"/>
            <p:cNvPicPr preferRelativeResize="0"/>
            <p:nvPr/>
          </p:nvPicPr>
          <p:blipFill rotWithShape="1">
            <a:blip r:embed="rId5">
              <a:alphaModFix/>
            </a:blip>
            <a:srcRect b="6035" l="7023" r="7220" t="16887"/>
            <a:stretch/>
          </p:blipFill>
          <p:spPr>
            <a:xfrm>
              <a:off x="6216185" y="1451309"/>
              <a:ext cx="320700" cy="271800"/>
            </a:xfrm>
            <a:prstGeom prst="rect">
              <a:avLst/>
            </a:prstGeom>
            <a:noFill/>
            <a:ln>
              <a:noFill/>
            </a:ln>
          </p:spPr>
        </p:pic>
      </p:grpSp>
      <p:grpSp>
        <p:nvGrpSpPr>
          <p:cNvPr id="837" name="Google Shape;837;p96"/>
          <p:cNvGrpSpPr/>
          <p:nvPr/>
        </p:nvGrpSpPr>
        <p:grpSpPr>
          <a:xfrm>
            <a:off x="7074340" y="4245121"/>
            <a:ext cx="511694" cy="482337"/>
            <a:chOff x="6137151" y="3271980"/>
            <a:chExt cx="478800" cy="451500"/>
          </a:xfrm>
        </p:grpSpPr>
        <p:sp>
          <p:nvSpPr>
            <p:cNvPr id="838" name="Google Shape;838;p96"/>
            <p:cNvSpPr/>
            <p:nvPr/>
          </p:nvSpPr>
          <p:spPr>
            <a:xfrm>
              <a:off x="6137151" y="3271980"/>
              <a:ext cx="478800" cy="451500"/>
            </a:xfrm>
            <a:prstGeom prst="ellipse">
              <a:avLst/>
            </a:prstGeom>
            <a:solidFill>
              <a:srgbClr val="FEFEFE"/>
            </a:solidFill>
            <a:ln cap="flat" cmpd="sng" w="19050">
              <a:solidFill>
                <a:srgbClr val="CE8BBC"/>
              </a:solidFill>
              <a:prstDash val="solid"/>
              <a:round/>
              <a:headEnd len="sm" w="sm" type="none"/>
              <a:tailEnd len="sm" w="sm" type="none"/>
            </a:ln>
          </p:spPr>
          <p:txBody>
            <a:bodyPr anchorCtr="0" anchor="ctr" bIns="148325" lIns="148325" spcFirstLastPara="1" rIns="148325" wrap="square" tIns="148325">
              <a:noAutofit/>
            </a:bodyPr>
            <a:lstStyle/>
            <a:p>
              <a:pPr indent="0" lvl="0" marL="0" rtl="0" algn="l">
                <a:spcBef>
                  <a:spcPts val="0"/>
                </a:spcBef>
                <a:spcAft>
                  <a:spcPts val="0"/>
                </a:spcAft>
                <a:buNone/>
              </a:pPr>
              <a:r>
                <a:t/>
              </a:r>
              <a:endParaRPr/>
            </a:p>
          </p:txBody>
        </p:sp>
        <p:pic>
          <p:nvPicPr>
            <p:cNvPr id="823" name="Google Shape;823;p96"/>
            <p:cNvPicPr preferRelativeResize="0"/>
            <p:nvPr/>
          </p:nvPicPr>
          <p:blipFill rotWithShape="1">
            <a:blip r:embed="rId6">
              <a:alphaModFix/>
            </a:blip>
            <a:srcRect b="14823" l="8570" r="9341" t="13599"/>
            <a:stretch/>
          </p:blipFill>
          <p:spPr>
            <a:xfrm>
              <a:off x="6216168" y="3365834"/>
              <a:ext cx="320787" cy="263730"/>
            </a:xfrm>
            <a:prstGeom prst="rect">
              <a:avLst/>
            </a:prstGeom>
            <a:noFill/>
            <a:ln>
              <a:noFill/>
            </a:ln>
          </p:spPr>
        </p:pic>
      </p:grpSp>
      <p:sp>
        <p:nvSpPr>
          <p:cNvPr id="839" name="Google Shape;839;p96"/>
          <p:cNvSpPr/>
          <p:nvPr/>
        </p:nvSpPr>
        <p:spPr>
          <a:xfrm>
            <a:off x="7435575" y="4820625"/>
            <a:ext cx="2302800" cy="6195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900">
                <a:latin typeface="Calibri"/>
                <a:ea typeface="Calibri"/>
                <a:cs typeface="Calibri"/>
                <a:sym typeface="Calibri"/>
              </a:rPr>
              <a:t>Goal</a:t>
            </a:r>
            <a:r>
              <a:rPr lang="en-US" sz="900">
                <a:latin typeface="Calibri"/>
                <a:ea typeface="Calibri"/>
                <a:cs typeface="Calibri"/>
                <a:sym typeface="Calibri"/>
              </a:rPr>
              <a:t>:</a:t>
            </a:r>
            <a:endParaRPr sz="900">
              <a:latin typeface="Calibri"/>
              <a:ea typeface="Calibri"/>
              <a:cs typeface="Calibri"/>
              <a:sym typeface="Calibri"/>
            </a:endParaRPr>
          </a:p>
          <a:p>
            <a:pPr indent="0" lvl="0" marL="0" rtl="0" algn="l">
              <a:spcBef>
                <a:spcPts val="0"/>
              </a:spcBef>
              <a:spcAft>
                <a:spcPts val="0"/>
              </a:spcAft>
              <a:buNone/>
            </a:pPr>
            <a:r>
              <a:rPr lang="en-US" sz="900">
                <a:latin typeface="Calibri"/>
                <a:ea typeface="Calibri"/>
                <a:cs typeface="Calibri"/>
                <a:sym typeface="Calibri"/>
              </a:rPr>
              <a:t>Spark critical reflection and discussion on how gender norms impact the lives of boys and girls and envision an alternative future </a:t>
            </a:r>
            <a:endParaRPr sz="900">
              <a:latin typeface="Calibri"/>
              <a:ea typeface="Calibri"/>
              <a:cs typeface="Calibri"/>
              <a:sym typeface="Calibri"/>
            </a:endParaRPr>
          </a:p>
          <a:p>
            <a:pPr indent="0" lvl="0" marL="0" rtl="0" algn="l">
              <a:spcBef>
                <a:spcPts val="0"/>
              </a:spcBef>
              <a:spcAft>
                <a:spcPts val="0"/>
              </a:spcAft>
              <a:buNone/>
            </a:pPr>
            <a:r>
              <a:t/>
            </a:r>
            <a:endParaRPr sz="900">
              <a:latin typeface="Calibri"/>
              <a:ea typeface="Calibri"/>
              <a:cs typeface="Calibri"/>
              <a:sym typeface="Calibri"/>
            </a:endParaRPr>
          </a:p>
        </p:txBody>
      </p:sp>
      <p:sp>
        <p:nvSpPr>
          <p:cNvPr id="840" name="Google Shape;840;p96"/>
          <p:cNvSpPr/>
          <p:nvPr/>
        </p:nvSpPr>
        <p:spPr>
          <a:xfrm>
            <a:off x="8710525" y="5619550"/>
            <a:ext cx="1044000" cy="6195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900">
                <a:latin typeface="Calibri"/>
                <a:ea typeface="Calibri"/>
                <a:cs typeface="Calibri"/>
                <a:sym typeface="Calibri"/>
              </a:rPr>
              <a:t>Trying to solve</a:t>
            </a:r>
            <a:r>
              <a:rPr b="1" lang="en-US" sz="900">
                <a:latin typeface="Calibri"/>
                <a:ea typeface="Calibri"/>
                <a:cs typeface="Calibri"/>
                <a:sym typeface="Calibri"/>
              </a:rPr>
              <a:t>:</a:t>
            </a:r>
            <a:endParaRPr b="1" sz="900">
              <a:latin typeface="Calibri"/>
              <a:ea typeface="Calibri"/>
              <a:cs typeface="Calibri"/>
              <a:sym typeface="Calibri"/>
            </a:endParaRPr>
          </a:p>
          <a:p>
            <a:pPr indent="0" lvl="0" marL="0" rtl="0" algn="l">
              <a:spcBef>
                <a:spcPts val="0"/>
              </a:spcBef>
              <a:spcAft>
                <a:spcPts val="0"/>
              </a:spcAft>
              <a:buNone/>
            </a:pPr>
            <a:r>
              <a:rPr lang="en-US" sz="900">
                <a:latin typeface="Calibri"/>
                <a:ea typeface="Calibri"/>
                <a:cs typeface="Calibri"/>
                <a:sym typeface="Calibri"/>
              </a:rPr>
              <a:t>Finding creative ways to generate discussion around gender norms.</a:t>
            </a:r>
            <a:endParaRPr sz="900">
              <a:latin typeface="Calibri"/>
              <a:ea typeface="Calibri"/>
              <a:cs typeface="Calibri"/>
              <a:sym typeface="Calibri"/>
            </a:endParaRPr>
          </a:p>
          <a:p>
            <a:pPr indent="0" lvl="0" marL="0" rtl="0" algn="l">
              <a:spcBef>
                <a:spcPts val="0"/>
              </a:spcBef>
              <a:spcAft>
                <a:spcPts val="0"/>
              </a:spcAft>
              <a:buNone/>
            </a:pPr>
            <a:r>
              <a:t/>
            </a:r>
            <a:endParaRPr sz="900">
              <a:latin typeface="Calibri"/>
              <a:ea typeface="Calibri"/>
              <a:cs typeface="Calibri"/>
              <a:sym typeface="Calibri"/>
            </a:endParaRPr>
          </a:p>
        </p:txBody>
      </p:sp>
      <p:sp>
        <p:nvSpPr>
          <p:cNvPr id="841" name="Google Shape;841;p96"/>
          <p:cNvSpPr/>
          <p:nvPr/>
        </p:nvSpPr>
        <p:spPr>
          <a:xfrm>
            <a:off x="6345825" y="1045075"/>
            <a:ext cx="1764600" cy="12918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900">
                <a:latin typeface="Calibri"/>
                <a:ea typeface="Calibri"/>
                <a:cs typeface="Calibri"/>
                <a:sym typeface="Calibri"/>
              </a:rPr>
              <a:t>Goals</a:t>
            </a:r>
            <a:r>
              <a:rPr lang="en-US" sz="900">
                <a:latin typeface="Calibri"/>
                <a:ea typeface="Calibri"/>
                <a:cs typeface="Calibri"/>
                <a:sym typeface="Calibri"/>
              </a:rPr>
              <a:t>:</a:t>
            </a:r>
            <a:endParaRPr sz="900">
              <a:latin typeface="Calibri"/>
              <a:ea typeface="Calibri"/>
              <a:cs typeface="Calibri"/>
              <a:sym typeface="Calibri"/>
            </a:endParaRPr>
          </a:p>
          <a:p>
            <a:pPr indent="-114300" lvl="0" marL="114300" rtl="0" algn="l">
              <a:spcBef>
                <a:spcPts val="0"/>
              </a:spcBef>
              <a:spcAft>
                <a:spcPts val="0"/>
              </a:spcAft>
              <a:buSzPts val="900"/>
              <a:buFont typeface="Calibri"/>
              <a:buChar char="●"/>
            </a:pPr>
            <a:r>
              <a:rPr lang="en-US" sz="900">
                <a:latin typeface="Calibri"/>
                <a:ea typeface="Calibri"/>
                <a:cs typeface="Calibri"/>
                <a:sym typeface="Calibri"/>
              </a:rPr>
              <a:t>Increase knowledge and empathy about the impact of gender norms, including bullying</a:t>
            </a:r>
            <a:endParaRPr sz="900">
              <a:latin typeface="Calibri"/>
              <a:ea typeface="Calibri"/>
              <a:cs typeface="Calibri"/>
              <a:sym typeface="Calibri"/>
            </a:endParaRPr>
          </a:p>
          <a:p>
            <a:pPr indent="-114300" lvl="0" marL="114300" rtl="0" algn="l">
              <a:spcBef>
                <a:spcPts val="0"/>
              </a:spcBef>
              <a:spcAft>
                <a:spcPts val="0"/>
              </a:spcAft>
              <a:buSzPts val="900"/>
              <a:buFont typeface="Calibri"/>
              <a:buChar char="●"/>
            </a:pPr>
            <a:r>
              <a:rPr lang="en-US" sz="900">
                <a:latin typeface="Calibri"/>
                <a:ea typeface="Calibri"/>
                <a:cs typeface="Calibri"/>
                <a:sym typeface="Calibri"/>
              </a:rPr>
              <a:t>Provide a space to release and express emotions related to gender-based bullying</a:t>
            </a:r>
            <a:endParaRPr sz="900">
              <a:latin typeface="Calibri"/>
              <a:ea typeface="Calibri"/>
              <a:cs typeface="Calibri"/>
              <a:sym typeface="Calibri"/>
            </a:endParaRPr>
          </a:p>
          <a:p>
            <a:pPr indent="-114300" lvl="0" marL="114300" rtl="0" algn="l">
              <a:spcBef>
                <a:spcPts val="0"/>
              </a:spcBef>
              <a:spcAft>
                <a:spcPts val="0"/>
              </a:spcAft>
              <a:buSzPts val="900"/>
              <a:buFont typeface="Calibri"/>
              <a:buChar char="●"/>
            </a:pPr>
            <a:r>
              <a:rPr lang="en-US" sz="900">
                <a:latin typeface="Calibri"/>
                <a:ea typeface="Calibri"/>
                <a:cs typeface="Calibri"/>
                <a:sym typeface="Calibri"/>
              </a:rPr>
              <a:t>Provide a space for community dialogue about gender norms</a:t>
            </a:r>
            <a:endParaRPr sz="900">
              <a:latin typeface="Calibri"/>
              <a:ea typeface="Calibri"/>
              <a:cs typeface="Calibri"/>
              <a:sym typeface="Calibri"/>
            </a:endParaRPr>
          </a:p>
        </p:txBody>
      </p:sp>
      <p:sp>
        <p:nvSpPr>
          <p:cNvPr id="842" name="Google Shape;842;p96"/>
          <p:cNvSpPr/>
          <p:nvPr/>
        </p:nvSpPr>
        <p:spPr>
          <a:xfrm>
            <a:off x="8097525" y="1045075"/>
            <a:ext cx="1675500" cy="13680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900">
                <a:latin typeface="Calibri"/>
                <a:ea typeface="Calibri"/>
                <a:cs typeface="Calibri"/>
                <a:sym typeface="Calibri"/>
              </a:rPr>
              <a:t>Trying to solve:</a:t>
            </a:r>
            <a:endParaRPr b="1" sz="900">
              <a:latin typeface="Calibri"/>
              <a:ea typeface="Calibri"/>
              <a:cs typeface="Calibri"/>
              <a:sym typeface="Calibri"/>
            </a:endParaRPr>
          </a:p>
          <a:p>
            <a:pPr indent="0" lvl="0" marL="0" rtl="0" algn="l">
              <a:spcBef>
                <a:spcPts val="0"/>
              </a:spcBef>
              <a:spcAft>
                <a:spcPts val="0"/>
              </a:spcAft>
              <a:buNone/>
            </a:pPr>
            <a:r>
              <a:rPr lang="en-US" sz="900">
                <a:latin typeface="Calibri"/>
                <a:ea typeface="Calibri"/>
                <a:cs typeface="Calibri"/>
                <a:sym typeface="Calibri"/>
              </a:rPr>
              <a:t>Providing a more approachable and interactive space for communities to reflect upon and improve gender equity. </a:t>
            </a:r>
            <a:endParaRPr sz="900">
              <a:latin typeface="Calibri"/>
              <a:ea typeface="Calibri"/>
              <a:cs typeface="Calibri"/>
              <a:sym typeface="Calibri"/>
            </a:endParaRPr>
          </a:p>
        </p:txBody>
      </p:sp>
      <p:sp>
        <p:nvSpPr>
          <p:cNvPr id="843" name="Google Shape;843;p96"/>
          <p:cNvSpPr/>
          <p:nvPr/>
        </p:nvSpPr>
        <p:spPr>
          <a:xfrm>
            <a:off x="930600" y="5467475"/>
            <a:ext cx="1647000" cy="6195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900">
                <a:latin typeface="Calibri"/>
                <a:ea typeface="Calibri"/>
                <a:cs typeface="Calibri"/>
                <a:sym typeface="Calibri"/>
              </a:rPr>
              <a:t>Goals</a:t>
            </a:r>
            <a:r>
              <a:rPr lang="en-US" sz="900">
                <a:latin typeface="Calibri"/>
                <a:ea typeface="Calibri"/>
                <a:cs typeface="Calibri"/>
                <a:sym typeface="Calibri"/>
              </a:rPr>
              <a:t>:</a:t>
            </a:r>
            <a:endParaRPr sz="900">
              <a:latin typeface="Calibri"/>
              <a:ea typeface="Calibri"/>
              <a:cs typeface="Calibri"/>
              <a:sym typeface="Calibri"/>
            </a:endParaRPr>
          </a:p>
          <a:p>
            <a:pPr indent="-114300" lvl="0" marL="114300" rtl="0" algn="l">
              <a:spcBef>
                <a:spcPts val="0"/>
              </a:spcBef>
              <a:spcAft>
                <a:spcPts val="0"/>
              </a:spcAft>
              <a:buSzPts val="900"/>
              <a:buFont typeface="Calibri"/>
              <a:buChar char="●"/>
            </a:pPr>
            <a:r>
              <a:rPr lang="en-US" sz="900">
                <a:latin typeface="Calibri"/>
                <a:ea typeface="Calibri"/>
                <a:cs typeface="Calibri"/>
                <a:sym typeface="Calibri"/>
              </a:rPr>
              <a:t>Help VYA boys and girls feel comfortable reporting bullying because it will be dealt with fairly </a:t>
            </a:r>
            <a:endParaRPr sz="900">
              <a:latin typeface="Calibri"/>
              <a:ea typeface="Calibri"/>
              <a:cs typeface="Calibri"/>
              <a:sym typeface="Calibri"/>
            </a:endParaRPr>
          </a:p>
          <a:p>
            <a:pPr indent="-114300" lvl="0" marL="114300" rtl="0" algn="l">
              <a:spcBef>
                <a:spcPts val="0"/>
              </a:spcBef>
              <a:spcAft>
                <a:spcPts val="0"/>
              </a:spcAft>
              <a:buSzPts val="900"/>
              <a:buFont typeface="Calibri"/>
              <a:buChar char="●"/>
            </a:pPr>
            <a:r>
              <a:rPr lang="en-US" sz="900">
                <a:latin typeface="Calibri"/>
                <a:ea typeface="Calibri"/>
                <a:cs typeface="Calibri"/>
                <a:sym typeface="Calibri"/>
              </a:rPr>
              <a:t>Help school faculty and staff build knowledge and skills to respond to bullying in a gender-equitable way </a:t>
            </a:r>
            <a:endParaRPr sz="900">
              <a:latin typeface="Calibri"/>
              <a:ea typeface="Calibri"/>
              <a:cs typeface="Calibri"/>
              <a:sym typeface="Calibri"/>
            </a:endParaRPr>
          </a:p>
          <a:p>
            <a:pPr indent="0" lvl="0" marL="0" rtl="0" algn="l">
              <a:spcBef>
                <a:spcPts val="0"/>
              </a:spcBef>
              <a:spcAft>
                <a:spcPts val="0"/>
              </a:spcAft>
              <a:buNone/>
            </a:pPr>
            <a:r>
              <a:t/>
            </a:r>
            <a:endParaRPr sz="900">
              <a:latin typeface="Calibri"/>
              <a:ea typeface="Calibri"/>
              <a:cs typeface="Calibri"/>
              <a:sym typeface="Calibri"/>
            </a:endParaRPr>
          </a:p>
          <a:p>
            <a:pPr indent="0" lvl="0" marL="0" rtl="0" algn="l">
              <a:spcBef>
                <a:spcPts val="0"/>
              </a:spcBef>
              <a:spcAft>
                <a:spcPts val="0"/>
              </a:spcAft>
              <a:buNone/>
            </a:pPr>
            <a:r>
              <a:t/>
            </a:r>
            <a:endParaRPr sz="900">
              <a:latin typeface="Calibri"/>
              <a:ea typeface="Calibri"/>
              <a:cs typeface="Calibri"/>
              <a:sym typeface="Calibri"/>
            </a:endParaRPr>
          </a:p>
        </p:txBody>
      </p:sp>
      <p:sp>
        <p:nvSpPr>
          <p:cNvPr id="844" name="Google Shape;844;p96"/>
          <p:cNvSpPr/>
          <p:nvPr/>
        </p:nvSpPr>
        <p:spPr>
          <a:xfrm>
            <a:off x="2580650" y="5543675"/>
            <a:ext cx="1589100" cy="6195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900">
                <a:latin typeface="Calibri"/>
                <a:ea typeface="Calibri"/>
                <a:cs typeface="Calibri"/>
                <a:sym typeface="Calibri"/>
              </a:rPr>
              <a:t>Trying to solve:</a:t>
            </a:r>
            <a:endParaRPr b="1" sz="900">
              <a:latin typeface="Calibri"/>
              <a:ea typeface="Calibri"/>
              <a:cs typeface="Calibri"/>
              <a:sym typeface="Calibri"/>
            </a:endParaRPr>
          </a:p>
          <a:p>
            <a:pPr indent="0" lvl="0" marL="0" rtl="0" algn="l">
              <a:spcBef>
                <a:spcPts val="0"/>
              </a:spcBef>
              <a:spcAft>
                <a:spcPts val="0"/>
              </a:spcAft>
              <a:buNone/>
            </a:pPr>
            <a:r>
              <a:rPr lang="en-US" sz="900">
                <a:latin typeface="Calibri"/>
                <a:ea typeface="Calibri"/>
                <a:cs typeface="Calibri"/>
                <a:sym typeface="Calibri"/>
              </a:rPr>
              <a:t>In what is supposed to be a safe learning environment, many adolescents feel threatened in schools - both by peers and adults - and do not feel comfortable asking for help. School-based professionals often feel ill-equipped to support students.</a:t>
            </a:r>
            <a:endParaRPr sz="900">
              <a:latin typeface="Calibri"/>
              <a:ea typeface="Calibri"/>
              <a:cs typeface="Calibri"/>
              <a:sym typeface="Calibri"/>
            </a:endParaRPr>
          </a:p>
          <a:p>
            <a:pPr indent="0" lvl="0" marL="0" rtl="0" algn="l">
              <a:spcBef>
                <a:spcPts val="0"/>
              </a:spcBef>
              <a:spcAft>
                <a:spcPts val="0"/>
              </a:spcAft>
              <a:buNone/>
            </a:pPr>
            <a:r>
              <a:t/>
            </a:r>
            <a:endParaRPr sz="900">
              <a:latin typeface="Calibri"/>
              <a:ea typeface="Calibri"/>
              <a:cs typeface="Calibri"/>
              <a:sym typeface="Calibri"/>
            </a:endParaRPr>
          </a:p>
        </p:txBody>
      </p:sp>
      <p:sp>
        <p:nvSpPr>
          <p:cNvPr id="845" name="Google Shape;845;p96"/>
          <p:cNvSpPr txBox="1"/>
          <p:nvPr/>
        </p:nvSpPr>
        <p:spPr>
          <a:xfrm>
            <a:off x="1021575" y="2749775"/>
            <a:ext cx="1403700" cy="507600"/>
          </a:xfrm>
          <a:prstGeom prst="rect">
            <a:avLst/>
          </a:prstGeom>
          <a:noFill/>
          <a:ln>
            <a:noFill/>
          </a:ln>
        </p:spPr>
        <p:txBody>
          <a:bodyPr anchorCtr="0" anchor="t" bIns="129300" lIns="129300" spcFirstLastPara="1" rIns="129300" wrap="square" tIns="129300">
            <a:spAutoFit/>
          </a:bodyPr>
          <a:lstStyle/>
          <a:p>
            <a:pPr indent="0" lvl="0" marL="0" rtl="0" algn="l">
              <a:spcBef>
                <a:spcPts val="0"/>
              </a:spcBef>
              <a:spcAft>
                <a:spcPts val="0"/>
              </a:spcAft>
              <a:buNone/>
            </a:pPr>
            <a:r>
              <a:rPr b="1" lang="en-US" sz="1600">
                <a:solidFill>
                  <a:schemeClr val="lt1"/>
                </a:solidFill>
                <a:latin typeface="Calibri"/>
                <a:ea typeface="Calibri"/>
                <a:cs typeface="Calibri"/>
                <a:sym typeface="Calibri"/>
              </a:rPr>
              <a:t>Family Space</a:t>
            </a:r>
            <a:endParaRPr sz="2100">
              <a:solidFill>
                <a:schemeClr val="lt1"/>
              </a:solidFill>
            </a:endParaRPr>
          </a:p>
        </p:txBody>
      </p:sp>
      <p:sp>
        <p:nvSpPr>
          <p:cNvPr id="846" name="Google Shape;846;p96"/>
          <p:cNvSpPr/>
          <p:nvPr/>
        </p:nvSpPr>
        <p:spPr>
          <a:xfrm>
            <a:off x="921650" y="937975"/>
            <a:ext cx="3087300" cy="6195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900">
                <a:latin typeface="Calibri"/>
                <a:ea typeface="Calibri"/>
                <a:cs typeface="Calibri"/>
                <a:sym typeface="Calibri"/>
              </a:rPr>
              <a:t>Goal</a:t>
            </a:r>
            <a:r>
              <a:rPr lang="en-US" sz="900">
                <a:latin typeface="Calibri"/>
                <a:ea typeface="Calibri"/>
                <a:cs typeface="Calibri"/>
                <a:sym typeface="Calibri"/>
              </a:rPr>
              <a:t>:</a:t>
            </a:r>
            <a:endParaRPr sz="900">
              <a:latin typeface="Calibri"/>
              <a:ea typeface="Calibri"/>
              <a:cs typeface="Calibri"/>
              <a:sym typeface="Calibri"/>
            </a:endParaRPr>
          </a:p>
          <a:p>
            <a:pPr indent="0" lvl="0" marL="0" rtl="0" algn="l">
              <a:spcBef>
                <a:spcPts val="0"/>
              </a:spcBef>
              <a:spcAft>
                <a:spcPts val="0"/>
              </a:spcAft>
              <a:buNone/>
            </a:pPr>
            <a:r>
              <a:rPr lang="en-US" sz="900">
                <a:latin typeface="Calibri"/>
                <a:ea typeface="Calibri"/>
                <a:cs typeface="Calibri"/>
                <a:sym typeface="Calibri"/>
              </a:rPr>
              <a:t>Provide a safe, fun space to strengthen relationships and communication between caregivers and very young adolescents</a:t>
            </a:r>
            <a:endParaRPr sz="900">
              <a:latin typeface="Calibri"/>
              <a:ea typeface="Calibri"/>
              <a:cs typeface="Calibri"/>
              <a:sym typeface="Calibri"/>
            </a:endParaRPr>
          </a:p>
          <a:p>
            <a:pPr indent="0" lvl="0" marL="0" rtl="0" algn="l">
              <a:spcBef>
                <a:spcPts val="0"/>
              </a:spcBef>
              <a:spcAft>
                <a:spcPts val="0"/>
              </a:spcAft>
              <a:buNone/>
            </a:pPr>
            <a:r>
              <a:t/>
            </a:r>
            <a:endParaRPr sz="900">
              <a:latin typeface="Calibri"/>
              <a:ea typeface="Calibri"/>
              <a:cs typeface="Calibri"/>
              <a:sym typeface="Calibri"/>
            </a:endParaRPr>
          </a:p>
        </p:txBody>
      </p:sp>
      <p:sp>
        <p:nvSpPr>
          <p:cNvPr id="847" name="Google Shape;847;p96"/>
          <p:cNvSpPr/>
          <p:nvPr/>
        </p:nvSpPr>
        <p:spPr>
          <a:xfrm>
            <a:off x="958225" y="1857950"/>
            <a:ext cx="1647000" cy="6195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900">
                <a:latin typeface="Calibri"/>
                <a:ea typeface="Calibri"/>
                <a:cs typeface="Calibri"/>
                <a:sym typeface="Calibri"/>
              </a:rPr>
              <a:t>Trying to solve:</a:t>
            </a:r>
            <a:endParaRPr b="1" sz="900">
              <a:latin typeface="Calibri"/>
              <a:ea typeface="Calibri"/>
              <a:cs typeface="Calibri"/>
              <a:sym typeface="Calibri"/>
            </a:endParaRPr>
          </a:p>
          <a:p>
            <a:pPr indent="0" lvl="0" marL="0" rtl="0" algn="l">
              <a:spcBef>
                <a:spcPts val="0"/>
              </a:spcBef>
              <a:spcAft>
                <a:spcPts val="0"/>
              </a:spcAft>
              <a:buNone/>
            </a:pPr>
            <a:r>
              <a:rPr lang="en-US" sz="900">
                <a:latin typeface="Calibri"/>
                <a:ea typeface="Calibri"/>
                <a:cs typeface="Calibri"/>
                <a:sym typeface="Calibri"/>
              </a:rPr>
              <a:t>Many adolescents do not feel comfortable talking to their parents or main caregivers during this critical period in their lives where they need trusted adults to guide and support them.</a:t>
            </a:r>
            <a:endParaRPr sz="900">
              <a:latin typeface="Calibri"/>
              <a:ea typeface="Calibri"/>
              <a:cs typeface="Calibri"/>
              <a:sym typeface="Calibri"/>
            </a:endParaRPr>
          </a:p>
          <a:p>
            <a:pPr indent="0" lvl="0" marL="0" rtl="0" algn="l">
              <a:spcBef>
                <a:spcPts val="0"/>
              </a:spcBef>
              <a:spcAft>
                <a:spcPts val="0"/>
              </a:spcAft>
              <a:buNone/>
            </a:pPr>
            <a:r>
              <a:t/>
            </a:r>
            <a:endParaRPr sz="900">
              <a:latin typeface="Calibri"/>
              <a:ea typeface="Calibri"/>
              <a:cs typeface="Calibri"/>
              <a:sym typeface="Calibri"/>
            </a:endParaRPr>
          </a:p>
        </p:txBody>
      </p:sp>
      <p:sp>
        <p:nvSpPr>
          <p:cNvPr id="848" name="Google Shape;848;p96"/>
          <p:cNvSpPr txBox="1"/>
          <p:nvPr/>
        </p:nvSpPr>
        <p:spPr>
          <a:xfrm>
            <a:off x="1021573" y="4467525"/>
            <a:ext cx="1403700" cy="507600"/>
          </a:xfrm>
          <a:prstGeom prst="rect">
            <a:avLst/>
          </a:prstGeom>
          <a:noFill/>
          <a:ln>
            <a:noFill/>
          </a:ln>
        </p:spPr>
        <p:txBody>
          <a:bodyPr anchorCtr="0" anchor="t" bIns="129300" lIns="129300" spcFirstLastPara="1" rIns="129300" wrap="square" tIns="129300">
            <a:spAutoFit/>
          </a:bodyPr>
          <a:lstStyle/>
          <a:p>
            <a:pPr indent="0" lvl="0" marL="0" rtl="0" algn="l">
              <a:spcBef>
                <a:spcPts val="0"/>
              </a:spcBef>
              <a:spcAft>
                <a:spcPts val="0"/>
              </a:spcAft>
              <a:buNone/>
            </a:pPr>
            <a:r>
              <a:rPr b="1" lang="en-US" sz="1600">
                <a:solidFill>
                  <a:schemeClr val="lt1"/>
                </a:solidFill>
                <a:latin typeface="Calibri"/>
                <a:ea typeface="Calibri"/>
                <a:cs typeface="Calibri"/>
                <a:sym typeface="Calibri"/>
              </a:rPr>
              <a:t>Safe Schools</a:t>
            </a:r>
            <a:endParaRPr sz="2100">
              <a:solidFill>
                <a:schemeClr val="lt1"/>
              </a:solidFill>
            </a:endParaRPr>
          </a:p>
        </p:txBody>
      </p:sp>
      <p:sp>
        <p:nvSpPr>
          <p:cNvPr id="849" name="Google Shape;849;p96"/>
          <p:cNvSpPr txBox="1"/>
          <p:nvPr/>
        </p:nvSpPr>
        <p:spPr>
          <a:xfrm>
            <a:off x="7865913" y="4263688"/>
            <a:ext cx="1764600" cy="507600"/>
          </a:xfrm>
          <a:prstGeom prst="rect">
            <a:avLst/>
          </a:prstGeom>
          <a:noFill/>
          <a:ln>
            <a:noFill/>
          </a:ln>
        </p:spPr>
        <p:txBody>
          <a:bodyPr anchorCtr="0" anchor="t" bIns="129300" lIns="129300" spcFirstLastPara="1" rIns="129300" wrap="square" tIns="129300">
            <a:spAutoFit/>
          </a:bodyPr>
          <a:lstStyle/>
          <a:p>
            <a:pPr indent="0" lvl="0" marL="0" rtl="0" algn="l">
              <a:spcBef>
                <a:spcPts val="0"/>
              </a:spcBef>
              <a:spcAft>
                <a:spcPts val="0"/>
              </a:spcAft>
              <a:buNone/>
            </a:pPr>
            <a:r>
              <a:rPr b="1" lang="en-US" sz="1600">
                <a:solidFill>
                  <a:schemeClr val="lt1"/>
                </a:solidFill>
                <a:latin typeface="Calibri"/>
                <a:ea typeface="Calibri"/>
                <a:cs typeface="Calibri"/>
                <a:sym typeface="Calibri"/>
              </a:rPr>
              <a:t>Interactive Video</a:t>
            </a:r>
            <a:endParaRPr sz="2100">
              <a:solidFill>
                <a:schemeClr val="lt1"/>
              </a:solidFill>
            </a:endParaRPr>
          </a:p>
        </p:txBody>
      </p:sp>
      <p:sp>
        <p:nvSpPr>
          <p:cNvPr id="850" name="Google Shape;850;p96"/>
          <p:cNvSpPr txBox="1"/>
          <p:nvPr/>
        </p:nvSpPr>
        <p:spPr>
          <a:xfrm>
            <a:off x="8340213" y="2498775"/>
            <a:ext cx="1176900" cy="507600"/>
          </a:xfrm>
          <a:prstGeom prst="rect">
            <a:avLst/>
          </a:prstGeom>
          <a:noFill/>
          <a:ln>
            <a:noFill/>
          </a:ln>
        </p:spPr>
        <p:txBody>
          <a:bodyPr anchorCtr="0" anchor="t" bIns="129300" lIns="129300" spcFirstLastPara="1" rIns="129300" wrap="square" tIns="129300">
            <a:spAutoFit/>
          </a:bodyPr>
          <a:lstStyle/>
          <a:p>
            <a:pPr indent="0" lvl="0" marL="0" rtl="0" algn="l">
              <a:spcBef>
                <a:spcPts val="0"/>
              </a:spcBef>
              <a:spcAft>
                <a:spcPts val="0"/>
              </a:spcAft>
              <a:buNone/>
            </a:pPr>
            <a:r>
              <a:rPr b="1" lang="en-US" sz="1600">
                <a:solidFill>
                  <a:schemeClr val="lt1"/>
                </a:solidFill>
                <a:latin typeface="Calibri"/>
                <a:ea typeface="Calibri"/>
                <a:cs typeface="Calibri"/>
                <a:sym typeface="Calibri"/>
              </a:rPr>
              <a:t>Exhibition</a:t>
            </a:r>
            <a:endParaRPr sz="2100">
              <a:solidFill>
                <a:schemeClr val="lt1"/>
              </a:solidFill>
            </a:endParaRPr>
          </a:p>
        </p:txBody>
      </p:sp>
      <p:sp>
        <p:nvSpPr>
          <p:cNvPr id="851" name="Google Shape;851;p96"/>
          <p:cNvSpPr/>
          <p:nvPr/>
        </p:nvSpPr>
        <p:spPr>
          <a:xfrm>
            <a:off x="4341075" y="4934750"/>
            <a:ext cx="2569800" cy="315900"/>
          </a:xfrm>
          <a:prstGeom prst="rect">
            <a:avLst/>
          </a:prstGeom>
          <a:solidFill>
            <a:srgbClr val="F1D8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852" name="Google Shape;852;p96"/>
          <p:cNvGrpSpPr/>
          <p:nvPr/>
        </p:nvGrpSpPr>
        <p:grpSpPr>
          <a:xfrm>
            <a:off x="4138183" y="4856068"/>
            <a:ext cx="511694" cy="482337"/>
            <a:chOff x="6137139" y="5406725"/>
            <a:chExt cx="478800" cy="451500"/>
          </a:xfrm>
        </p:grpSpPr>
        <p:sp>
          <p:nvSpPr>
            <p:cNvPr id="853" name="Google Shape;853;p96"/>
            <p:cNvSpPr/>
            <p:nvPr/>
          </p:nvSpPr>
          <p:spPr>
            <a:xfrm>
              <a:off x="6137139" y="5406725"/>
              <a:ext cx="478800" cy="451500"/>
            </a:xfrm>
            <a:prstGeom prst="ellipse">
              <a:avLst/>
            </a:prstGeom>
            <a:solidFill>
              <a:srgbClr val="FFFFFF"/>
            </a:solidFill>
            <a:ln cap="flat" cmpd="sng" w="19050">
              <a:solidFill>
                <a:srgbClr val="F1D86B"/>
              </a:solidFill>
              <a:prstDash val="solid"/>
              <a:round/>
              <a:headEnd len="sm" w="sm" type="none"/>
              <a:tailEnd len="sm" w="sm" type="none"/>
            </a:ln>
          </p:spPr>
          <p:txBody>
            <a:bodyPr anchorCtr="0" anchor="ctr" bIns="148325" lIns="148325" spcFirstLastPara="1" rIns="148325" wrap="square" tIns="148325">
              <a:noAutofit/>
            </a:bodyPr>
            <a:lstStyle/>
            <a:p>
              <a:pPr indent="0" lvl="0" marL="0" rtl="0" algn="l">
                <a:spcBef>
                  <a:spcPts val="0"/>
                </a:spcBef>
                <a:spcAft>
                  <a:spcPts val="0"/>
                </a:spcAft>
                <a:buNone/>
              </a:pPr>
              <a:r>
                <a:t/>
              </a:r>
              <a:endParaRPr/>
            </a:p>
          </p:txBody>
        </p:sp>
        <p:pic>
          <p:nvPicPr>
            <p:cNvPr id="854" name="Google Shape;854;p96"/>
            <p:cNvPicPr preferRelativeResize="0"/>
            <p:nvPr/>
          </p:nvPicPr>
          <p:blipFill rotWithShape="1">
            <a:blip r:embed="rId7">
              <a:alphaModFix/>
            </a:blip>
            <a:srcRect b="18249" l="13415" r="9352" t="19445"/>
            <a:stretch/>
          </p:blipFill>
          <p:spPr>
            <a:xfrm>
              <a:off x="6177594" y="5462300"/>
              <a:ext cx="397800" cy="302700"/>
            </a:xfrm>
            <a:prstGeom prst="roundRect">
              <a:avLst>
                <a:gd fmla="val 38843" name="adj"/>
              </a:avLst>
            </a:prstGeom>
            <a:noFill/>
            <a:ln>
              <a:noFill/>
            </a:ln>
          </p:spPr>
        </p:pic>
      </p:grpSp>
      <p:sp>
        <p:nvSpPr>
          <p:cNvPr id="855" name="Google Shape;855;p96"/>
          <p:cNvSpPr txBox="1"/>
          <p:nvPr/>
        </p:nvSpPr>
        <p:spPr>
          <a:xfrm>
            <a:off x="4621925" y="4851238"/>
            <a:ext cx="2302800" cy="492000"/>
          </a:xfrm>
          <a:prstGeom prst="rect">
            <a:avLst/>
          </a:prstGeom>
          <a:noFill/>
          <a:ln>
            <a:noFill/>
          </a:ln>
        </p:spPr>
        <p:txBody>
          <a:bodyPr anchorCtr="0" anchor="t" bIns="129300" lIns="129300" spcFirstLastPara="1" rIns="129300" wrap="square" tIns="129300">
            <a:spAutoFit/>
          </a:bodyPr>
          <a:lstStyle/>
          <a:p>
            <a:pPr indent="0" lvl="0" marL="0" rtl="0" algn="l">
              <a:spcBef>
                <a:spcPts val="0"/>
              </a:spcBef>
              <a:spcAft>
                <a:spcPts val="0"/>
              </a:spcAft>
              <a:buNone/>
            </a:pPr>
            <a:r>
              <a:rPr b="1" lang="en-US" sz="1500">
                <a:solidFill>
                  <a:srgbClr val="000033"/>
                </a:solidFill>
                <a:latin typeface="Calibri"/>
                <a:ea typeface="Calibri"/>
                <a:cs typeface="Calibri"/>
                <a:sym typeface="Calibri"/>
              </a:rPr>
              <a:t>Multi-stakeholder Forum</a:t>
            </a:r>
            <a:endParaRPr sz="2000">
              <a:solidFill>
                <a:srgbClr val="000033"/>
              </a:solidFill>
            </a:endParaRPr>
          </a:p>
        </p:txBody>
      </p:sp>
      <p:sp>
        <p:nvSpPr>
          <p:cNvPr id="856" name="Google Shape;856;p96"/>
          <p:cNvSpPr txBox="1"/>
          <p:nvPr/>
        </p:nvSpPr>
        <p:spPr>
          <a:xfrm>
            <a:off x="553275" y="252563"/>
            <a:ext cx="3000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300">
                <a:solidFill>
                  <a:schemeClr val="accent6"/>
                </a:solidFill>
                <a:latin typeface="Calibri"/>
                <a:ea typeface="Calibri"/>
                <a:cs typeface="Calibri"/>
                <a:sym typeface="Calibri"/>
              </a:rPr>
              <a:t>The Gender Equity 4 Youth Package</a:t>
            </a:r>
            <a:endParaRPr b="1" sz="1300">
              <a:solidFill>
                <a:schemeClr val="accent6"/>
              </a:solidFill>
              <a:latin typeface="Calibri"/>
              <a:ea typeface="Calibri"/>
              <a:cs typeface="Calibri"/>
              <a:sym typeface="Calibri"/>
            </a:endParaRPr>
          </a:p>
        </p:txBody>
      </p:sp>
      <p:sp>
        <p:nvSpPr>
          <p:cNvPr id="857" name="Google Shape;857;p96"/>
          <p:cNvSpPr/>
          <p:nvPr/>
        </p:nvSpPr>
        <p:spPr>
          <a:xfrm>
            <a:off x="4898025" y="3259374"/>
            <a:ext cx="990300" cy="990000"/>
          </a:xfrm>
          <a:prstGeom prst="ellipse">
            <a:avLst/>
          </a:prstGeom>
          <a:noFill/>
          <a:ln cap="flat" cmpd="sng" w="114300">
            <a:solidFill>
              <a:srgbClr val="000033"/>
            </a:solidFill>
            <a:prstDash val="solid"/>
            <a:round/>
            <a:headEnd len="sm" w="sm" type="none"/>
            <a:tailEnd len="sm" w="sm" type="none"/>
          </a:ln>
        </p:spPr>
        <p:txBody>
          <a:bodyPr anchorCtr="0" anchor="ctr" bIns="129300" lIns="129300" spcFirstLastPara="1" rIns="129300" wrap="square" tIns="129300">
            <a:noAutofit/>
          </a:bodyPr>
          <a:lstStyle/>
          <a:p>
            <a:pPr indent="0" lvl="0" marL="0" rtl="0" algn="l">
              <a:spcBef>
                <a:spcPts val="0"/>
              </a:spcBef>
              <a:spcAft>
                <a:spcPts val="0"/>
              </a:spcAft>
              <a:buNone/>
            </a:pPr>
            <a:r>
              <a:t/>
            </a:r>
            <a:endParaRPr sz="1800"/>
          </a:p>
        </p:txBody>
      </p:sp>
      <p:pic>
        <p:nvPicPr>
          <p:cNvPr id="858" name="Google Shape;858;p96"/>
          <p:cNvPicPr preferRelativeResize="0"/>
          <p:nvPr/>
        </p:nvPicPr>
        <p:blipFill>
          <a:blip r:embed="rId8">
            <a:alphaModFix/>
          </a:blip>
          <a:stretch>
            <a:fillRect/>
          </a:stretch>
        </p:blipFill>
        <p:spPr>
          <a:xfrm>
            <a:off x="2610050" y="1523884"/>
            <a:ext cx="1764599" cy="1177917"/>
          </a:xfrm>
          <a:prstGeom prst="rect">
            <a:avLst/>
          </a:prstGeom>
          <a:noFill/>
          <a:ln>
            <a:noFill/>
          </a:ln>
        </p:spPr>
      </p:pic>
      <p:pic>
        <p:nvPicPr>
          <p:cNvPr id="859" name="Google Shape;859;p96"/>
          <p:cNvPicPr preferRelativeResize="0"/>
          <p:nvPr/>
        </p:nvPicPr>
        <p:blipFill>
          <a:blip r:embed="rId9">
            <a:alphaModFix/>
          </a:blip>
          <a:stretch>
            <a:fillRect/>
          </a:stretch>
        </p:blipFill>
        <p:spPr>
          <a:xfrm>
            <a:off x="4461107" y="3310765"/>
            <a:ext cx="1970032" cy="990001"/>
          </a:xfrm>
          <a:prstGeom prst="rect">
            <a:avLst/>
          </a:prstGeom>
          <a:noFill/>
          <a:ln>
            <a:noFill/>
          </a:ln>
        </p:spPr>
      </p:pic>
      <p:pic>
        <p:nvPicPr>
          <p:cNvPr id="860" name="Google Shape;860;p96"/>
          <p:cNvPicPr preferRelativeResize="0"/>
          <p:nvPr/>
        </p:nvPicPr>
        <p:blipFill>
          <a:blip r:embed="rId10">
            <a:alphaModFix/>
          </a:blip>
          <a:stretch>
            <a:fillRect/>
          </a:stretch>
        </p:blipFill>
        <p:spPr>
          <a:xfrm>
            <a:off x="7352373" y="5473249"/>
            <a:ext cx="1358152" cy="818501"/>
          </a:xfrm>
          <a:prstGeom prst="rect">
            <a:avLst/>
          </a:prstGeom>
          <a:noFill/>
          <a:ln>
            <a:noFill/>
          </a:ln>
        </p:spPr>
      </p:pic>
      <p:pic>
        <p:nvPicPr>
          <p:cNvPr id="861" name="Google Shape;861;p96"/>
          <p:cNvPicPr preferRelativeResize="0"/>
          <p:nvPr/>
        </p:nvPicPr>
        <p:blipFill rotWithShape="1">
          <a:blip r:embed="rId11">
            <a:alphaModFix/>
          </a:blip>
          <a:srcRect b="0" l="40166" r="0" t="0"/>
          <a:stretch/>
        </p:blipFill>
        <p:spPr>
          <a:xfrm>
            <a:off x="8210550" y="3026424"/>
            <a:ext cx="1497349" cy="950505"/>
          </a:xfrm>
          <a:prstGeom prst="rect">
            <a:avLst/>
          </a:prstGeom>
          <a:noFill/>
          <a:ln>
            <a:noFill/>
          </a:ln>
        </p:spPr>
      </p:pic>
      <p:pic>
        <p:nvPicPr>
          <p:cNvPr id="862" name="Google Shape;862;p96"/>
          <p:cNvPicPr preferRelativeResize="0"/>
          <p:nvPr/>
        </p:nvPicPr>
        <p:blipFill>
          <a:blip r:embed="rId12">
            <a:alphaModFix/>
          </a:blip>
          <a:stretch>
            <a:fillRect/>
          </a:stretch>
        </p:blipFill>
        <p:spPr>
          <a:xfrm>
            <a:off x="6951290" y="3169500"/>
            <a:ext cx="1254153" cy="818500"/>
          </a:xfrm>
          <a:prstGeom prst="rect">
            <a:avLst/>
          </a:prstGeom>
          <a:noFill/>
          <a:ln>
            <a:noFill/>
          </a:ln>
        </p:spPr>
      </p:pic>
      <p:pic>
        <p:nvPicPr>
          <p:cNvPr id="863" name="Google Shape;863;p96"/>
          <p:cNvPicPr preferRelativeResize="0"/>
          <p:nvPr/>
        </p:nvPicPr>
        <p:blipFill>
          <a:blip r:embed="rId13">
            <a:alphaModFix/>
          </a:blip>
          <a:stretch>
            <a:fillRect/>
          </a:stretch>
        </p:blipFill>
        <p:spPr>
          <a:xfrm>
            <a:off x="1154050" y="3394522"/>
            <a:ext cx="1589099" cy="1039660"/>
          </a:xfrm>
          <a:prstGeom prst="rect">
            <a:avLst/>
          </a:prstGeom>
          <a:noFill/>
          <a:ln>
            <a:noFill/>
          </a:ln>
        </p:spPr>
      </p:pic>
      <p:sp>
        <p:nvSpPr>
          <p:cNvPr id="864" name="Google Shape;864;p96"/>
          <p:cNvSpPr/>
          <p:nvPr/>
        </p:nvSpPr>
        <p:spPr>
          <a:xfrm>
            <a:off x="4172800" y="5411725"/>
            <a:ext cx="1341300" cy="6195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900">
                <a:latin typeface="Calibri"/>
                <a:ea typeface="Calibri"/>
                <a:cs typeface="Calibri"/>
                <a:sym typeface="Calibri"/>
              </a:rPr>
              <a:t>Goal</a:t>
            </a:r>
            <a:r>
              <a:rPr lang="en-US" sz="900">
                <a:latin typeface="Calibri"/>
                <a:ea typeface="Calibri"/>
                <a:cs typeface="Calibri"/>
                <a:sym typeface="Calibri"/>
              </a:rPr>
              <a:t>: </a:t>
            </a:r>
            <a:endParaRPr sz="900">
              <a:latin typeface="Calibri"/>
              <a:ea typeface="Calibri"/>
              <a:cs typeface="Calibri"/>
              <a:sym typeface="Calibri"/>
            </a:endParaRPr>
          </a:p>
          <a:p>
            <a:pPr indent="0" lvl="0" marL="0" rtl="0" algn="l">
              <a:spcBef>
                <a:spcPts val="0"/>
              </a:spcBef>
              <a:spcAft>
                <a:spcPts val="0"/>
              </a:spcAft>
              <a:buNone/>
            </a:pPr>
            <a:r>
              <a:rPr lang="en-US" sz="900">
                <a:latin typeface="Calibri"/>
                <a:ea typeface="Calibri"/>
                <a:cs typeface="Calibri"/>
                <a:sym typeface="Calibri"/>
              </a:rPr>
              <a:t>Increase prioritization of gender equitable programming</a:t>
            </a:r>
            <a:endParaRPr sz="900">
              <a:latin typeface="Calibri"/>
              <a:ea typeface="Calibri"/>
              <a:cs typeface="Calibri"/>
              <a:sym typeface="Calibri"/>
            </a:endParaRPr>
          </a:p>
        </p:txBody>
      </p:sp>
      <p:sp>
        <p:nvSpPr>
          <p:cNvPr id="865" name="Google Shape;865;p96"/>
          <p:cNvSpPr/>
          <p:nvPr/>
        </p:nvSpPr>
        <p:spPr>
          <a:xfrm>
            <a:off x="5514100" y="5673650"/>
            <a:ext cx="1558200" cy="6195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b="1" lang="en-US" sz="900">
                <a:latin typeface="Calibri"/>
                <a:ea typeface="Calibri"/>
                <a:cs typeface="Calibri"/>
                <a:sym typeface="Calibri"/>
              </a:rPr>
              <a:t>Trying to solve:</a:t>
            </a:r>
            <a:endParaRPr b="1" sz="900">
              <a:latin typeface="Calibri"/>
              <a:ea typeface="Calibri"/>
              <a:cs typeface="Calibri"/>
              <a:sym typeface="Calibri"/>
            </a:endParaRPr>
          </a:p>
          <a:p>
            <a:pPr indent="0" lvl="0" marL="0" rtl="0" algn="l">
              <a:spcBef>
                <a:spcPts val="0"/>
              </a:spcBef>
              <a:spcAft>
                <a:spcPts val="0"/>
              </a:spcAft>
              <a:buNone/>
            </a:pPr>
            <a:r>
              <a:rPr lang="en-US" sz="900">
                <a:latin typeface="Calibri"/>
                <a:ea typeface="Calibri"/>
                <a:cs typeface="Calibri"/>
                <a:sym typeface="Calibri"/>
              </a:rPr>
              <a:t>Increasing multi-sectoral coordination around gender and youth and to customize piloting and implementation of this package to the local context. </a:t>
            </a:r>
            <a:endParaRPr sz="900">
              <a:latin typeface="Calibri"/>
              <a:ea typeface="Calibri"/>
              <a:cs typeface="Calibri"/>
              <a:sym typeface="Calibri"/>
            </a:endParaRPr>
          </a:p>
          <a:p>
            <a:pPr indent="0" lvl="0" marL="0" rtl="0" algn="l">
              <a:spcBef>
                <a:spcPts val="0"/>
              </a:spcBef>
              <a:spcAft>
                <a:spcPts val="0"/>
              </a:spcAft>
              <a:buNone/>
            </a:pPr>
            <a:r>
              <a:t/>
            </a:r>
            <a:endParaRPr sz="900">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70" name="Shape 870"/>
        <p:cNvGrpSpPr/>
        <p:nvPr/>
      </p:nvGrpSpPr>
      <p:grpSpPr>
        <a:xfrm>
          <a:off x="0" y="0"/>
          <a:ext cx="0" cy="0"/>
          <a:chOff x="0" y="0"/>
          <a:chExt cx="0" cy="0"/>
        </a:xfrm>
      </p:grpSpPr>
      <p:sp>
        <p:nvSpPr>
          <p:cNvPr id="871" name="Google Shape;871;p97"/>
          <p:cNvSpPr/>
          <p:nvPr/>
        </p:nvSpPr>
        <p:spPr>
          <a:xfrm>
            <a:off x="6662775" y="2119775"/>
            <a:ext cx="4029300" cy="4271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2" name="Google Shape;872;p97"/>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873" name="Google Shape;873;p97"/>
          <p:cNvSpPr txBox="1"/>
          <p:nvPr/>
        </p:nvSpPr>
        <p:spPr>
          <a:xfrm>
            <a:off x="1104900" y="981950"/>
            <a:ext cx="3030300" cy="352500"/>
          </a:xfrm>
          <a:prstGeom prst="rect">
            <a:avLst/>
          </a:prstGeom>
          <a:noFill/>
          <a:ln>
            <a:noFill/>
          </a:ln>
        </p:spPr>
        <p:txBody>
          <a:bodyPr anchorCtr="0" anchor="t" bIns="49675" lIns="99375" spcFirstLastPara="1" rIns="99375" wrap="square" tIns="49675">
            <a:noAutofit/>
          </a:bodyPr>
          <a:lstStyle/>
          <a:p>
            <a:pPr indent="0" lvl="0" marL="0" marR="0" rtl="0" algn="l">
              <a:lnSpc>
                <a:spcPct val="75000"/>
              </a:lnSpc>
              <a:spcBef>
                <a:spcPts val="0"/>
              </a:spcBef>
              <a:spcAft>
                <a:spcPts val="0"/>
              </a:spcAft>
              <a:buNone/>
            </a:pPr>
            <a:r>
              <a:rPr b="1" lang="en-US" sz="3200">
                <a:solidFill>
                  <a:schemeClr val="lt1"/>
                </a:solidFill>
                <a:latin typeface="Calibri"/>
                <a:ea typeface="Calibri"/>
                <a:cs typeface="Calibri"/>
                <a:sym typeface="Calibri"/>
              </a:rPr>
              <a:t>Family Space</a:t>
            </a:r>
            <a:endParaRPr b="1" sz="3200">
              <a:solidFill>
                <a:schemeClr val="lt1"/>
              </a:solidFill>
              <a:latin typeface="Calibri"/>
              <a:ea typeface="Calibri"/>
              <a:cs typeface="Calibri"/>
              <a:sym typeface="Calibri"/>
            </a:endParaRPr>
          </a:p>
        </p:txBody>
      </p:sp>
      <p:grpSp>
        <p:nvGrpSpPr>
          <p:cNvPr id="874" name="Google Shape;874;p97"/>
          <p:cNvGrpSpPr/>
          <p:nvPr/>
        </p:nvGrpSpPr>
        <p:grpSpPr>
          <a:xfrm>
            <a:off x="623391" y="872226"/>
            <a:ext cx="481490" cy="481490"/>
            <a:chOff x="342077" y="6004624"/>
            <a:chExt cx="409500" cy="409500"/>
          </a:xfrm>
        </p:grpSpPr>
        <p:sp>
          <p:nvSpPr>
            <p:cNvPr id="875" name="Google Shape;875;p97"/>
            <p:cNvSpPr/>
            <p:nvPr/>
          </p:nvSpPr>
          <p:spPr>
            <a:xfrm>
              <a:off x="342077" y="6004624"/>
              <a:ext cx="409500" cy="409500"/>
            </a:xfrm>
            <a:prstGeom prst="ellipse">
              <a:avLst/>
            </a:prstGeom>
            <a:solidFill>
              <a:srgbClr val="FFFFFF"/>
            </a:solidFill>
            <a:ln cap="flat" cmpd="sng" w="38100">
              <a:solidFill>
                <a:srgbClr val="0000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6" name="Google Shape;876;p97"/>
            <p:cNvPicPr preferRelativeResize="0"/>
            <p:nvPr/>
          </p:nvPicPr>
          <p:blipFill rotWithShape="1">
            <a:blip r:embed="rId3">
              <a:alphaModFix/>
            </a:blip>
            <a:srcRect b="6035" l="7023" r="7220" t="16887"/>
            <a:stretch/>
          </p:blipFill>
          <p:spPr>
            <a:xfrm>
              <a:off x="438154" y="6111604"/>
              <a:ext cx="217200" cy="195300"/>
            </a:xfrm>
            <a:prstGeom prst="rect">
              <a:avLst/>
            </a:prstGeom>
            <a:noFill/>
            <a:ln>
              <a:noFill/>
            </a:ln>
          </p:spPr>
        </p:pic>
      </p:grpSp>
      <p:sp>
        <p:nvSpPr>
          <p:cNvPr id="877" name="Google Shape;877;p97"/>
          <p:cNvSpPr txBox="1"/>
          <p:nvPr/>
        </p:nvSpPr>
        <p:spPr>
          <a:xfrm>
            <a:off x="6952500" y="2399300"/>
            <a:ext cx="3281700" cy="3777300"/>
          </a:xfrm>
          <a:prstGeom prst="rect">
            <a:avLst/>
          </a:prstGeom>
          <a:noFill/>
          <a:ln>
            <a:noFill/>
          </a:ln>
        </p:spPr>
        <p:txBody>
          <a:bodyPr anchorCtr="0" anchor="t" bIns="99375" lIns="99375" spcFirstLastPara="1" rIns="99375" wrap="square" tIns="99375">
            <a:spAutoFit/>
          </a:bodyPr>
          <a:lstStyle/>
          <a:p>
            <a:pPr indent="0" lvl="0" marL="0" rtl="0" algn="l">
              <a:lnSpc>
                <a:spcPct val="115000"/>
              </a:lnSpc>
              <a:spcBef>
                <a:spcPts val="0"/>
              </a:spcBef>
              <a:spcAft>
                <a:spcPts val="0"/>
              </a:spcAft>
              <a:buNone/>
            </a:pPr>
            <a:r>
              <a:rPr b="1" lang="en-US" sz="1800">
                <a:solidFill>
                  <a:schemeClr val="accent6"/>
                </a:solidFill>
                <a:latin typeface="Calibri"/>
                <a:ea typeface="Calibri"/>
                <a:cs typeface="Calibri"/>
                <a:sym typeface="Calibri"/>
              </a:rPr>
              <a:t>What is it?</a:t>
            </a:r>
            <a:endParaRPr sz="16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US" sz="1500">
                <a:solidFill>
                  <a:schemeClr val="dk1"/>
                </a:solidFill>
                <a:latin typeface="Calibri"/>
                <a:ea typeface="Calibri"/>
                <a:cs typeface="Calibri"/>
                <a:sym typeface="Calibri"/>
              </a:rPr>
              <a:t>A series of dynamic, activity-based classes for caregivers and VYAs that focuses on strengthening caregiver-VYA relationships and communication. </a:t>
            </a:r>
            <a:endParaRPr sz="1800">
              <a:solidFill>
                <a:schemeClr val="accent6"/>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b="1" sz="1800">
              <a:solidFill>
                <a:schemeClr val="accent6"/>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b="1" lang="en-US" sz="1800">
                <a:solidFill>
                  <a:schemeClr val="accent6"/>
                </a:solidFill>
                <a:highlight>
                  <a:srgbClr val="FFFFFF"/>
                </a:highlight>
                <a:latin typeface="Calibri"/>
                <a:ea typeface="Calibri"/>
                <a:cs typeface="Calibri"/>
                <a:sym typeface="Calibri"/>
              </a:rPr>
              <a:t>What makes this unique? </a:t>
            </a:r>
            <a:endParaRPr sz="1500">
              <a:solidFill>
                <a:schemeClr val="dk1"/>
              </a:solidFill>
              <a:highlight>
                <a:schemeClr val="lt1"/>
              </a:highlight>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US" sz="1500">
                <a:solidFill>
                  <a:schemeClr val="dk1"/>
                </a:solidFill>
                <a:highlight>
                  <a:schemeClr val="lt1"/>
                </a:highlight>
                <a:latin typeface="Calibri"/>
                <a:ea typeface="Calibri"/>
                <a:cs typeface="Calibri"/>
                <a:sym typeface="Calibri"/>
              </a:rPr>
              <a:t>For caregivers AND children. </a:t>
            </a:r>
            <a:endParaRPr sz="1500">
              <a:solidFill>
                <a:schemeClr val="dk1"/>
              </a:solidFill>
              <a:highlight>
                <a:schemeClr val="lt1"/>
              </a:highlight>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US" sz="1500">
                <a:solidFill>
                  <a:schemeClr val="dk1"/>
                </a:solidFill>
                <a:highlight>
                  <a:schemeClr val="lt1"/>
                </a:highlight>
                <a:latin typeface="Calibri"/>
                <a:ea typeface="Calibri"/>
                <a:cs typeface="Calibri"/>
                <a:sym typeface="Calibri"/>
              </a:rPr>
              <a:t>Highly interactive. </a:t>
            </a:r>
            <a:endParaRPr sz="1500">
              <a:solidFill>
                <a:schemeClr val="dk1"/>
              </a:solidFill>
              <a:highlight>
                <a:schemeClr val="lt1"/>
              </a:highlight>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US" sz="1500">
                <a:solidFill>
                  <a:schemeClr val="dk1"/>
                </a:solidFill>
                <a:highlight>
                  <a:schemeClr val="lt1"/>
                </a:highlight>
                <a:latin typeface="Calibri"/>
                <a:ea typeface="Calibri"/>
                <a:cs typeface="Calibri"/>
                <a:sym typeface="Calibri"/>
              </a:rPr>
              <a:t>Designed around participant interests. </a:t>
            </a:r>
            <a:endParaRPr sz="1500">
              <a:solidFill>
                <a:schemeClr val="dk1"/>
              </a:solidFill>
              <a:highlight>
                <a:schemeClr val="lt1"/>
              </a:highlight>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US" sz="1500">
                <a:solidFill>
                  <a:schemeClr val="dk1"/>
                </a:solidFill>
                <a:highlight>
                  <a:schemeClr val="lt1"/>
                </a:highlight>
                <a:latin typeface="Calibri"/>
                <a:ea typeface="Calibri"/>
                <a:cs typeface="Calibri"/>
                <a:sym typeface="Calibri"/>
              </a:rPr>
              <a:t>Allows time for parents to talk to professionals. </a:t>
            </a:r>
            <a:endParaRPr sz="1600">
              <a:solidFill>
                <a:schemeClr val="dk1"/>
              </a:solidFill>
              <a:highlight>
                <a:srgbClr val="FFFFFF"/>
              </a:highlight>
              <a:latin typeface="Calibri"/>
              <a:ea typeface="Calibri"/>
              <a:cs typeface="Calibri"/>
              <a:sym typeface="Calibri"/>
            </a:endParaRPr>
          </a:p>
        </p:txBody>
      </p:sp>
      <p:pic>
        <p:nvPicPr>
          <p:cNvPr id="878" name="Google Shape;878;p97"/>
          <p:cNvPicPr preferRelativeResize="0"/>
          <p:nvPr/>
        </p:nvPicPr>
        <p:blipFill rotWithShape="1">
          <a:blip r:embed="rId4">
            <a:alphaModFix/>
          </a:blip>
          <a:srcRect b="0" l="11022" r="13425" t="13666"/>
          <a:stretch/>
        </p:blipFill>
        <p:spPr>
          <a:xfrm>
            <a:off x="0" y="2119775"/>
            <a:ext cx="6662774" cy="42714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883" name="Shape 883"/>
        <p:cNvGrpSpPr/>
        <p:nvPr/>
      </p:nvGrpSpPr>
      <p:grpSpPr>
        <a:xfrm>
          <a:off x="0" y="0"/>
          <a:ext cx="0" cy="0"/>
          <a:chOff x="0" y="0"/>
          <a:chExt cx="0" cy="0"/>
        </a:xfrm>
      </p:grpSpPr>
      <p:sp>
        <p:nvSpPr>
          <p:cNvPr id="884" name="Google Shape;884;p98"/>
          <p:cNvSpPr/>
          <p:nvPr/>
        </p:nvSpPr>
        <p:spPr>
          <a:xfrm>
            <a:off x="6662775" y="2424500"/>
            <a:ext cx="4029300" cy="3732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5" name="Google Shape;885;p98"/>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886" name="Google Shape;886;p98"/>
          <p:cNvSpPr txBox="1"/>
          <p:nvPr/>
        </p:nvSpPr>
        <p:spPr>
          <a:xfrm>
            <a:off x="6899475" y="2518200"/>
            <a:ext cx="3555900" cy="3309900"/>
          </a:xfrm>
          <a:prstGeom prst="rect">
            <a:avLst/>
          </a:prstGeom>
          <a:noFill/>
          <a:ln>
            <a:noFill/>
          </a:ln>
        </p:spPr>
        <p:txBody>
          <a:bodyPr anchorCtr="0" anchor="t" bIns="99375" lIns="99375" spcFirstLastPara="1" rIns="99375" wrap="square" tIns="99375">
            <a:spAutoFit/>
          </a:bodyPr>
          <a:lstStyle/>
          <a:p>
            <a:pPr indent="0" lvl="0" marL="0" rtl="0" algn="l">
              <a:lnSpc>
                <a:spcPct val="100000"/>
              </a:lnSpc>
              <a:spcBef>
                <a:spcPts val="0"/>
              </a:spcBef>
              <a:spcAft>
                <a:spcPts val="0"/>
              </a:spcAft>
              <a:buNone/>
            </a:pPr>
            <a:r>
              <a:rPr b="1" lang="en-US" sz="1800">
                <a:solidFill>
                  <a:schemeClr val="accent6"/>
                </a:solidFill>
                <a:latin typeface="Calibri"/>
                <a:ea typeface="Calibri"/>
                <a:cs typeface="Calibri"/>
                <a:sym typeface="Calibri"/>
              </a:rPr>
              <a:t>What is it?</a:t>
            </a:r>
            <a:endParaRPr b="1" sz="1800">
              <a:solidFill>
                <a:schemeClr val="accent6"/>
              </a:solidFill>
              <a:latin typeface="Calibri"/>
              <a:ea typeface="Calibri"/>
              <a:cs typeface="Calibri"/>
              <a:sym typeface="Calibri"/>
            </a:endParaRPr>
          </a:p>
          <a:p>
            <a:pPr indent="0" lvl="0" marL="0" rtl="0" algn="l">
              <a:lnSpc>
                <a:spcPct val="100000"/>
              </a:lnSpc>
              <a:spcBef>
                <a:spcPts val="0"/>
              </a:spcBef>
              <a:spcAft>
                <a:spcPts val="0"/>
              </a:spcAft>
              <a:buNone/>
            </a:pPr>
            <a:r>
              <a:rPr lang="en-US" sz="1500">
                <a:solidFill>
                  <a:schemeClr val="dk1"/>
                </a:solidFill>
                <a:highlight>
                  <a:schemeClr val="lt1"/>
                </a:highlight>
                <a:latin typeface="Calibri"/>
                <a:ea typeface="Calibri"/>
                <a:cs typeface="Calibri"/>
                <a:sym typeface="Calibri"/>
              </a:rPr>
              <a:t>A “choose your own ending” style video stories with 3-5 decision points where viewers select between two options: one that reflects </a:t>
            </a:r>
            <a:r>
              <a:rPr lang="en-US" sz="1500">
                <a:solidFill>
                  <a:schemeClr val="dk1"/>
                </a:solidFill>
                <a:highlight>
                  <a:schemeClr val="lt1"/>
                </a:highlight>
                <a:latin typeface="Calibri"/>
                <a:ea typeface="Calibri"/>
                <a:cs typeface="Calibri"/>
                <a:sym typeface="Calibri"/>
              </a:rPr>
              <a:t>current behaviors and norms</a:t>
            </a:r>
            <a:r>
              <a:rPr lang="en-US" sz="1500">
                <a:solidFill>
                  <a:schemeClr val="dk1"/>
                </a:solidFill>
                <a:highlight>
                  <a:schemeClr val="lt1"/>
                </a:highlight>
                <a:latin typeface="Calibri"/>
                <a:ea typeface="Calibri"/>
                <a:cs typeface="Calibri"/>
                <a:sym typeface="Calibri"/>
              </a:rPr>
              <a:t>, and another </a:t>
            </a:r>
            <a:r>
              <a:rPr lang="en-US" sz="1500">
                <a:solidFill>
                  <a:schemeClr val="dk1"/>
                </a:solidFill>
                <a:highlight>
                  <a:schemeClr val="lt1"/>
                </a:highlight>
                <a:latin typeface="Calibri"/>
                <a:ea typeface="Calibri"/>
                <a:cs typeface="Calibri"/>
                <a:sym typeface="Calibri"/>
              </a:rPr>
              <a:t>that reflects the desired behaviors and more equal norms</a:t>
            </a:r>
            <a:r>
              <a:rPr lang="en-US" sz="1500">
                <a:solidFill>
                  <a:schemeClr val="dk1"/>
                </a:solidFill>
                <a:highlight>
                  <a:schemeClr val="lt1"/>
                </a:highlight>
                <a:latin typeface="Calibri"/>
                <a:ea typeface="Calibri"/>
                <a:cs typeface="Calibri"/>
                <a:sym typeface="Calibri"/>
              </a:rPr>
              <a:t>. </a:t>
            </a:r>
            <a:endParaRPr sz="1500">
              <a:solidFill>
                <a:schemeClr val="dk1"/>
              </a:solidFill>
              <a:highlight>
                <a:schemeClr val="lt1"/>
              </a:highlight>
              <a:latin typeface="Calibri"/>
              <a:ea typeface="Calibri"/>
              <a:cs typeface="Calibri"/>
              <a:sym typeface="Calibri"/>
            </a:endParaRPr>
          </a:p>
          <a:p>
            <a:pPr indent="0" lvl="0" marL="0" rtl="0" algn="l">
              <a:lnSpc>
                <a:spcPct val="100000"/>
              </a:lnSpc>
              <a:spcBef>
                <a:spcPts val="0"/>
              </a:spcBef>
              <a:spcAft>
                <a:spcPts val="0"/>
              </a:spcAft>
              <a:buNone/>
            </a:pPr>
            <a:r>
              <a:t/>
            </a:r>
            <a:endParaRPr sz="1600">
              <a:solidFill>
                <a:schemeClr val="dk1"/>
              </a:solidFill>
              <a:highlight>
                <a:schemeClr val="lt1"/>
              </a:highlight>
              <a:latin typeface="Calibri"/>
              <a:ea typeface="Calibri"/>
              <a:cs typeface="Calibri"/>
              <a:sym typeface="Calibri"/>
            </a:endParaRPr>
          </a:p>
          <a:p>
            <a:pPr indent="0" lvl="0" marL="0" rtl="0" algn="l">
              <a:lnSpc>
                <a:spcPct val="100000"/>
              </a:lnSpc>
              <a:spcBef>
                <a:spcPts val="0"/>
              </a:spcBef>
              <a:spcAft>
                <a:spcPts val="0"/>
              </a:spcAft>
              <a:buNone/>
            </a:pPr>
            <a:r>
              <a:rPr b="1" lang="en-US" sz="1800">
                <a:solidFill>
                  <a:schemeClr val="accent6"/>
                </a:solidFill>
                <a:highlight>
                  <a:schemeClr val="lt1"/>
                </a:highlight>
                <a:latin typeface="Calibri"/>
                <a:ea typeface="Calibri"/>
                <a:cs typeface="Calibri"/>
                <a:sym typeface="Calibri"/>
              </a:rPr>
              <a:t>What makes this unique?</a:t>
            </a:r>
            <a:endParaRPr b="1" sz="1800">
              <a:solidFill>
                <a:schemeClr val="accent6"/>
              </a:solidFill>
              <a:highlight>
                <a:schemeClr val="lt1"/>
              </a:highlight>
              <a:latin typeface="Calibri"/>
              <a:ea typeface="Calibri"/>
              <a:cs typeface="Calibri"/>
              <a:sym typeface="Calibri"/>
            </a:endParaRPr>
          </a:p>
          <a:p>
            <a:pPr indent="-323850" lvl="0" marL="457200" rtl="0" algn="l">
              <a:lnSpc>
                <a:spcPct val="100000"/>
              </a:lnSpc>
              <a:spcBef>
                <a:spcPts val="0"/>
              </a:spcBef>
              <a:spcAft>
                <a:spcPts val="0"/>
              </a:spcAft>
              <a:buClr>
                <a:schemeClr val="dk1"/>
              </a:buClr>
              <a:buSzPts val="1500"/>
              <a:buFont typeface="Calibri"/>
              <a:buChar char="●"/>
            </a:pPr>
            <a:r>
              <a:rPr lang="en-US" sz="1500">
                <a:solidFill>
                  <a:schemeClr val="dk1"/>
                </a:solidFill>
                <a:highlight>
                  <a:schemeClr val="lt1"/>
                </a:highlight>
                <a:latin typeface="Calibri"/>
                <a:ea typeface="Calibri"/>
                <a:cs typeface="Calibri"/>
                <a:sym typeface="Calibri"/>
              </a:rPr>
              <a:t>Quickly captures audience attention and, through facilitation, sparks critical reflection and discussion </a:t>
            </a:r>
            <a:endParaRPr sz="1500">
              <a:solidFill>
                <a:schemeClr val="dk1"/>
              </a:solidFill>
              <a:highlight>
                <a:schemeClr val="lt1"/>
              </a:highlight>
              <a:latin typeface="Calibri"/>
              <a:ea typeface="Calibri"/>
              <a:cs typeface="Calibri"/>
              <a:sym typeface="Calibri"/>
            </a:endParaRPr>
          </a:p>
          <a:p>
            <a:pPr indent="-323850" lvl="0" marL="457200" rtl="0" algn="l">
              <a:lnSpc>
                <a:spcPct val="100000"/>
              </a:lnSpc>
              <a:spcBef>
                <a:spcPts val="0"/>
              </a:spcBef>
              <a:spcAft>
                <a:spcPts val="0"/>
              </a:spcAft>
              <a:buClr>
                <a:schemeClr val="dk1"/>
              </a:buClr>
              <a:buSzPts val="1500"/>
              <a:buFont typeface="Calibri"/>
              <a:buChar char="●"/>
            </a:pPr>
            <a:r>
              <a:rPr lang="en-US" sz="1500">
                <a:solidFill>
                  <a:schemeClr val="dk1"/>
                </a:solidFill>
                <a:highlight>
                  <a:schemeClr val="lt1"/>
                </a:highlight>
                <a:latin typeface="Calibri"/>
                <a:ea typeface="Calibri"/>
                <a:cs typeface="Calibri"/>
                <a:sym typeface="Calibri"/>
              </a:rPr>
              <a:t>Customizable to different audiences</a:t>
            </a:r>
            <a:endParaRPr b="1" sz="1500">
              <a:solidFill>
                <a:schemeClr val="accent6"/>
              </a:solidFill>
              <a:latin typeface="Calibri"/>
              <a:ea typeface="Calibri"/>
              <a:cs typeface="Calibri"/>
              <a:sym typeface="Calibri"/>
            </a:endParaRPr>
          </a:p>
        </p:txBody>
      </p:sp>
      <p:sp>
        <p:nvSpPr>
          <p:cNvPr id="887" name="Google Shape;887;p98"/>
          <p:cNvSpPr txBox="1"/>
          <p:nvPr/>
        </p:nvSpPr>
        <p:spPr>
          <a:xfrm>
            <a:off x="1104900" y="981950"/>
            <a:ext cx="4174200" cy="352500"/>
          </a:xfrm>
          <a:prstGeom prst="rect">
            <a:avLst/>
          </a:prstGeom>
          <a:noFill/>
          <a:ln>
            <a:noFill/>
          </a:ln>
        </p:spPr>
        <p:txBody>
          <a:bodyPr anchorCtr="0" anchor="t" bIns="49675" lIns="99375" spcFirstLastPara="1" rIns="99375" wrap="square" tIns="49675">
            <a:noAutofit/>
          </a:bodyPr>
          <a:lstStyle/>
          <a:p>
            <a:pPr indent="0" lvl="0" marL="0" marR="0" rtl="0" algn="l">
              <a:lnSpc>
                <a:spcPct val="75000"/>
              </a:lnSpc>
              <a:spcBef>
                <a:spcPts val="0"/>
              </a:spcBef>
              <a:spcAft>
                <a:spcPts val="0"/>
              </a:spcAft>
              <a:buNone/>
            </a:pPr>
            <a:r>
              <a:rPr b="1" lang="en-US" sz="3200">
                <a:solidFill>
                  <a:schemeClr val="lt1"/>
                </a:solidFill>
                <a:latin typeface="Calibri"/>
                <a:ea typeface="Calibri"/>
                <a:cs typeface="Calibri"/>
                <a:sym typeface="Calibri"/>
              </a:rPr>
              <a:t>Interactive Video</a:t>
            </a:r>
            <a:endParaRPr b="1" sz="3200">
              <a:solidFill>
                <a:schemeClr val="lt1"/>
              </a:solidFill>
              <a:latin typeface="Calibri"/>
              <a:ea typeface="Calibri"/>
              <a:cs typeface="Calibri"/>
              <a:sym typeface="Calibri"/>
            </a:endParaRPr>
          </a:p>
        </p:txBody>
      </p:sp>
      <p:grpSp>
        <p:nvGrpSpPr>
          <p:cNvPr id="888" name="Google Shape;888;p98"/>
          <p:cNvGrpSpPr/>
          <p:nvPr/>
        </p:nvGrpSpPr>
        <p:grpSpPr>
          <a:xfrm>
            <a:off x="623380" y="885295"/>
            <a:ext cx="481490" cy="481490"/>
            <a:chOff x="342077" y="2267063"/>
            <a:chExt cx="409500" cy="409500"/>
          </a:xfrm>
        </p:grpSpPr>
        <p:sp>
          <p:nvSpPr>
            <p:cNvPr id="889" name="Google Shape;889;p98"/>
            <p:cNvSpPr/>
            <p:nvPr/>
          </p:nvSpPr>
          <p:spPr>
            <a:xfrm>
              <a:off x="342077" y="2267063"/>
              <a:ext cx="409500" cy="409500"/>
            </a:xfrm>
            <a:prstGeom prst="ellipse">
              <a:avLst/>
            </a:prstGeom>
            <a:solidFill>
              <a:srgbClr val="FFFFFF"/>
            </a:solidFill>
            <a:ln cap="flat" cmpd="sng" w="38100">
              <a:solidFill>
                <a:srgbClr val="0000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0" name="Google Shape;890;p98"/>
            <p:cNvPicPr preferRelativeResize="0"/>
            <p:nvPr/>
          </p:nvPicPr>
          <p:blipFill rotWithShape="1">
            <a:blip r:embed="rId3">
              <a:alphaModFix/>
            </a:blip>
            <a:srcRect b="7298" l="-288" r="647" t="5812"/>
            <a:stretch/>
          </p:blipFill>
          <p:spPr>
            <a:xfrm>
              <a:off x="409654" y="2352198"/>
              <a:ext cx="274341" cy="239233"/>
            </a:xfrm>
            <a:prstGeom prst="rect">
              <a:avLst/>
            </a:prstGeom>
            <a:noFill/>
            <a:ln>
              <a:noFill/>
            </a:ln>
          </p:spPr>
        </p:pic>
      </p:grpSp>
      <p:pic>
        <p:nvPicPr>
          <p:cNvPr id="891" name="Google Shape;891;p98"/>
          <p:cNvPicPr preferRelativeResize="0"/>
          <p:nvPr/>
        </p:nvPicPr>
        <p:blipFill rotWithShape="1">
          <a:blip r:embed="rId4">
            <a:alphaModFix/>
          </a:blip>
          <a:srcRect b="43310" l="10668" r="19377" t="0"/>
          <a:stretch/>
        </p:blipFill>
        <p:spPr>
          <a:xfrm>
            <a:off x="0" y="2424503"/>
            <a:ext cx="6666625" cy="37324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896" name="Shape 896"/>
        <p:cNvGrpSpPr/>
        <p:nvPr/>
      </p:nvGrpSpPr>
      <p:grpSpPr>
        <a:xfrm>
          <a:off x="0" y="0"/>
          <a:ext cx="0" cy="0"/>
          <a:chOff x="0" y="0"/>
          <a:chExt cx="0" cy="0"/>
        </a:xfrm>
      </p:grpSpPr>
      <p:sp>
        <p:nvSpPr>
          <p:cNvPr id="897" name="Google Shape;897;p99"/>
          <p:cNvSpPr/>
          <p:nvPr/>
        </p:nvSpPr>
        <p:spPr>
          <a:xfrm>
            <a:off x="6344250" y="2139025"/>
            <a:ext cx="4465500" cy="3663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8" name="Google Shape;898;p99"/>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899" name="Google Shape;899;p99"/>
          <p:cNvSpPr txBox="1"/>
          <p:nvPr/>
        </p:nvSpPr>
        <p:spPr>
          <a:xfrm>
            <a:off x="6700900" y="2243863"/>
            <a:ext cx="3497100" cy="3805500"/>
          </a:xfrm>
          <a:prstGeom prst="rect">
            <a:avLst/>
          </a:prstGeom>
          <a:noFill/>
          <a:ln>
            <a:noFill/>
          </a:ln>
        </p:spPr>
        <p:txBody>
          <a:bodyPr anchorCtr="0" anchor="t" bIns="99375" lIns="99375" spcFirstLastPara="1" rIns="99375" wrap="square" tIns="99375">
            <a:spAutoFit/>
          </a:bodyPr>
          <a:lstStyle/>
          <a:p>
            <a:pPr indent="0" lvl="0" marL="0" rtl="0" algn="l">
              <a:lnSpc>
                <a:spcPct val="115000"/>
              </a:lnSpc>
              <a:spcBef>
                <a:spcPts val="0"/>
              </a:spcBef>
              <a:spcAft>
                <a:spcPts val="0"/>
              </a:spcAft>
              <a:buNone/>
            </a:pPr>
            <a:r>
              <a:rPr b="1" lang="en-US" sz="1500">
                <a:solidFill>
                  <a:schemeClr val="accent6"/>
                </a:solidFill>
                <a:latin typeface="Calibri"/>
                <a:ea typeface="Calibri"/>
                <a:cs typeface="Calibri"/>
                <a:sym typeface="Calibri"/>
              </a:rPr>
              <a:t>What is it?</a:t>
            </a:r>
            <a:endParaRPr b="1" sz="1500">
              <a:solidFill>
                <a:schemeClr val="accent6"/>
              </a:solidFill>
              <a:latin typeface="Calibri"/>
              <a:ea typeface="Calibri"/>
              <a:cs typeface="Calibri"/>
              <a:sym typeface="Calibri"/>
            </a:endParaRPr>
          </a:p>
          <a:p>
            <a:pPr indent="0" lvl="0" marL="0" rtl="0" algn="l">
              <a:spcBef>
                <a:spcPts val="0"/>
              </a:spcBef>
              <a:spcAft>
                <a:spcPts val="0"/>
              </a:spcAft>
              <a:buNone/>
            </a:pPr>
            <a:r>
              <a:rPr lang="en-US" sz="1300">
                <a:solidFill>
                  <a:schemeClr val="dk1"/>
                </a:solidFill>
                <a:highlight>
                  <a:schemeClr val="lt1"/>
                </a:highlight>
                <a:latin typeface="Calibri"/>
                <a:ea typeface="Calibri"/>
                <a:cs typeface="Calibri"/>
                <a:sym typeface="Calibri"/>
              </a:rPr>
              <a:t>An interactive and immersive art experience where adults and VYAs can come to understand and empathize with bullying (specifically gender-based bullying), release and express their emotions through participatory art, and engage in a community dialogue around gender norms. </a:t>
            </a:r>
            <a:endParaRPr sz="13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US" sz="1500">
                <a:solidFill>
                  <a:schemeClr val="accent6"/>
                </a:solidFill>
                <a:highlight>
                  <a:schemeClr val="lt1"/>
                </a:highlight>
                <a:latin typeface="Calibri"/>
                <a:ea typeface="Calibri"/>
                <a:cs typeface="Calibri"/>
                <a:sym typeface="Calibri"/>
              </a:rPr>
              <a:t>What makes this unique? </a:t>
            </a:r>
            <a:endParaRPr sz="1300">
              <a:solidFill>
                <a:schemeClr val="dk1"/>
              </a:solidFill>
              <a:highlight>
                <a:schemeClr val="lt1"/>
              </a:highlight>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US" sz="1300">
                <a:solidFill>
                  <a:schemeClr val="dk1"/>
                </a:solidFill>
                <a:highlight>
                  <a:schemeClr val="lt1"/>
                </a:highlight>
                <a:latin typeface="Calibri"/>
                <a:ea typeface="Calibri"/>
                <a:cs typeface="Calibri"/>
                <a:sym typeface="Calibri"/>
              </a:rPr>
              <a:t>Can reach a large audience</a:t>
            </a:r>
            <a:endParaRPr sz="1300">
              <a:solidFill>
                <a:schemeClr val="dk1"/>
              </a:solidFill>
              <a:highlight>
                <a:schemeClr val="lt1"/>
              </a:highlight>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US" sz="1300">
                <a:solidFill>
                  <a:schemeClr val="dk1"/>
                </a:solidFill>
                <a:highlight>
                  <a:schemeClr val="lt1"/>
                </a:highlight>
                <a:latin typeface="Calibri"/>
                <a:ea typeface="Calibri"/>
                <a:cs typeface="Calibri"/>
                <a:sym typeface="Calibri"/>
              </a:rPr>
              <a:t>Appeals to families </a:t>
            </a:r>
            <a:endParaRPr sz="1300">
              <a:solidFill>
                <a:schemeClr val="dk1"/>
              </a:solidFill>
              <a:highlight>
                <a:schemeClr val="lt1"/>
              </a:highlight>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US" sz="1300">
                <a:solidFill>
                  <a:schemeClr val="dk1"/>
                </a:solidFill>
                <a:highlight>
                  <a:schemeClr val="lt1"/>
                </a:highlight>
                <a:latin typeface="Calibri"/>
                <a:ea typeface="Calibri"/>
                <a:cs typeface="Calibri"/>
                <a:sym typeface="Calibri"/>
              </a:rPr>
              <a:t>Novel way to interact with gender content </a:t>
            </a:r>
            <a:endParaRPr sz="1300">
              <a:solidFill>
                <a:schemeClr val="dk1"/>
              </a:solidFill>
              <a:highlight>
                <a:schemeClr val="lt1"/>
              </a:highlight>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US" sz="1300">
                <a:solidFill>
                  <a:schemeClr val="dk1"/>
                </a:solidFill>
                <a:highlight>
                  <a:schemeClr val="lt1"/>
                </a:highlight>
                <a:latin typeface="Calibri"/>
                <a:ea typeface="Calibri"/>
                <a:cs typeface="Calibri"/>
                <a:sym typeface="Calibri"/>
              </a:rPr>
              <a:t>Emphasizes local ownership, customization and creativity </a:t>
            </a:r>
            <a:endParaRPr sz="1300">
              <a:solidFill>
                <a:schemeClr val="dk1"/>
              </a:solidFill>
              <a:highlight>
                <a:schemeClr val="lt1"/>
              </a:highlight>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Calibri"/>
              <a:buChar char="●"/>
            </a:pPr>
            <a:r>
              <a:rPr lang="en-US" sz="1300">
                <a:solidFill>
                  <a:schemeClr val="dk1"/>
                </a:solidFill>
                <a:highlight>
                  <a:schemeClr val="lt1"/>
                </a:highlight>
                <a:latin typeface="Calibri"/>
                <a:ea typeface="Calibri"/>
                <a:cs typeface="Calibri"/>
                <a:sym typeface="Calibri"/>
              </a:rPr>
              <a:t>Attracts organic participation</a:t>
            </a:r>
            <a:endParaRPr sz="1300">
              <a:solidFill>
                <a:schemeClr val="dk1"/>
              </a:solidFill>
              <a:highlight>
                <a:schemeClr val="lt1"/>
              </a:highlight>
              <a:latin typeface="Calibri"/>
              <a:ea typeface="Calibri"/>
              <a:cs typeface="Calibri"/>
              <a:sym typeface="Calibri"/>
            </a:endParaRPr>
          </a:p>
          <a:p>
            <a:pPr indent="0" lvl="0" marL="0" rtl="0" algn="l">
              <a:lnSpc>
                <a:spcPct val="115000"/>
              </a:lnSpc>
              <a:spcBef>
                <a:spcPts val="0"/>
              </a:spcBef>
              <a:spcAft>
                <a:spcPts val="0"/>
              </a:spcAft>
              <a:buNone/>
            </a:pPr>
            <a:r>
              <a:t/>
            </a:r>
            <a:endParaRPr b="1" sz="1900">
              <a:solidFill>
                <a:schemeClr val="accent6"/>
              </a:solidFill>
              <a:latin typeface="Calibri"/>
              <a:ea typeface="Calibri"/>
              <a:cs typeface="Calibri"/>
              <a:sym typeface="Calibri"/>
            </a:endParaRPr>
          </a:p>
        </p:txBody>
      </p:sp>
      <p:sp>
        <p:nvSpPr>
          <p:cNvPr id="900" name="Google Shape;900;p99"/>
          <p:cNvSpPr txBox="1"/>
          <p:nvPr/>
        </p:nvSpPr>
        <p:spPr>
          <a:xfrm>
            <a:off x="1820100" y="962838"/>
            <a:ext cx="6144000" cy="352500"/>
          </a:xfrm>
          <a:prstGeom prst="rect">
            <a:avLst/>
          </a:prstGeom>
          <a:noFill/>
          <a:ln>
            <a:noFill/>
          </a:ln>
        </p:spPr>
        <p:txBody>
          <a:bodyPr anchorCtr="0" anchor="t" bIns="49675" lIns="99375" spcFirstLastPara="1" rIns="99375" wrap="square" tIns="49675">
            <a:noAutofit/>
          </a:bodyPr>
          <a:lstStyle/>
          <a:p>
            <a:pPr indent="0" lvl="0" marL="0" marR="0" rtl="0" algn="l">
              <a:lnSpc>
                <a:spcPct val="75000"/>
              </a:lnSpc>
              <a:spcBef>
                <a:spcPts val="0"/>
              </a:spcBef>
              <a:spcAft>
                <a:spcPts val="0"/>
              </a:spcAft>
              <a:buNone/>
            </a:pPr>
            <a:r>
              <a:rPr b="1" lang="en-US" sz="3200">
                <a:solidFill>
                  <a:schemeClr val="lt1"/>
                </a:solidFill>
                <a:latin typeface="Calibri"/>
                <a:ea typeface="Calibri"/>
                <a:cs typeface="Calibri"/>
                <a:sym typeface="Calibri"/>
              </a:rPr>
              <a:t>Exhibition</a:t>
            </a:r>
            <a:endParaRPr b="1" sz="3200">
              <a:solidFill>
                <a:schemeClr val="lt1"/>
              </a:solidFill>
              <a:latin typeface="Calibri"/>
              <a:ea typeface="Calibri"/>
              <a:cs typeface="Calibri"/>
              <a:sym typeface="Calibri"/>
            </a:endParaRPr>
          </a:p>
        </p:txBody>
      </p:sp>
      <p:pic>
        <p:nvPicPr>
          <p:cNvPr id="901" name="Google Shape;901;p99"/>
          <p:cNvPicPr preferRelativeResize="0"/>
          <p:nvPr/>
        </p:nvPicPr>
        <p:blipFill rotWithShape="1">
          <a:blip r:embed="rId3">
            <a:alphaModFix/>
          </a:blip>
          <a:srcRect b="0" l="0" r="0" t="13532"/>
          <a:stretch/>
        </p:blipFill>
        <p:spPr>
          <a:xfrm>
            <a:off x="0" y="2142700"/>
            <a:ext cx="6344248" cy="3656224"/>
          </a:xfrm>
          <a:prstGeom prst="rect">
            <a:avLst/>
          </a:prstGeom>
          <a:noFill/>
          <a:ln>
            <a:noFill/>
          </a:ln>
        </p:spPr>
      </p:pic>
      <p:pic>
        <p:nvPicPr>
          <p:cNvPr id="902" name="Google Shape;902;p99"/>
          <p:cNvPicPr preferRelativeResize="0"/>
          <p:nvPr/>
        </p:nvPicPr>
        <p:blipFill>
          <a:blip r:embed="rId4">
            <a:alphaModFix/>
          </a:blip>
          <a:stretch>
            <a:fillRect/>
          </a:stretch>
        </p:blipFill>
        <p:spPr>
          <a:xfrm>
            <a:off x="609400" y="733249"/>
            <a:ext cx="998969" cy="8116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07" name="Shape 907"/>
        <p:cNvGrpSpPr/>
        <p:nvPr/>
      </p:nvGrpSpPr>
      <p:grpSpPr>
        <a:xfrm>
          <a:off x="0" y="0"/>
          <a:ext cx="0" cy="0"/>
          <a:chOff x="0" y="0"/>
          <a:chExt cx="0" cy="0"/>
        </a:xfrm>
      </p:grpSpPr>
      <p:sp>
        <p:nvSpPr>
          <p:cNvPr id="908" name="Google Shape;908;p100"/>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pic>
        <p:nvPicPr>
          <p:cNvPr id="909" name="Google Shape;909;p100"/>
          <p:cNvPicPr preferRelativeResize="0"/>
          <p:nvPr/>
        </p:nvPicPr>
        <p:blipFill rotWithShape="1">
          <a:blip r:embed="rId3">
            <a:alphaModFix/>
          </a:blip>
          <a:srcRect b="0" l="0" r="0" t="0"/>
          <a:stretch/>
        </p:blipFill>
        <p:spPr>
          <a:xfrm>
            <a:off x="-62850" y="2360201"/>
            <a:ext cx="6546724" cy="3672899"/>
          </a:xfrm>
          <a:prstGeom prst="rect">
            <a:avLst/>
          </a:prstGeom>
          <a:noFill/>
          <a:ln>
            <a:noFill/>
          </a:ln>
        </p:spPr>
      </p:pic>
      <p:sp>
        <p:nvSpPr>
          <p:cNvPr id="910" name="Google Shape;910;p100"/>
          <p:cNvSpPr txBox="1"/>
          <p:nvPr/>
        </p:nvSpPr>
        <p:spPr>
          <a:xfrm>
            <a:off x="1104900" y="981950"/>
            <a:ext cx="3158700" cy="352500"/>
          </a:xfrm>
          <a:prstGeom prst="rect">
            <a:avLst/>
          </a:prstGeom>
          <a:noFill/>
          <a:ln>
            <a:noFill/>
          </a:ln>
        </p:spPr>
        <p:txBody>
          <a:bodyPr anchorCtr="0" anchor="t" bIns="49675" lIns="99375" spcFirstLastPara="1" rIns="99375" wrap="square" tIns="49675">
            <a:noAutofit/>
          </a:bodyPr>
          <a:lstStyle/>
          <a:p>
            <a:pPr indent="0" lvl="0" marL="0" marR="0" rtl="0" algn="l">
              <a:lnSpc>
                <a:spcPct val="75000"/>
              </a:lnSpc>
              <a:spcBef>
                <a:spcPts val="0"/>
              </a:spcBef>
              <a:spcAft>
                <a:spcPts val="0"/>
              </a:spcAft>
              <a:buNone/>
            </a:pPr>
            <a:r>
              <a:rPr b="1" lang="en-US" sz="3200">
                <a:solidFill>
                  <a:srgbClr val="FEFEFE"/>
                </a:solidFill>
                <a:latin typeface="Calibri"/>
                <a:ea typeface="Calibri"/>
                <a:cs typeface="Calibri"/>
                <a:sym typeface="Calibri"/>
              </a:rPr>
              <a:t>Safe Schools</a:t>
            </a:r>
            <a:endParaRPr b="1" sz="3200">
              <a:solidFill>
                <a:srgbClr val="FEFEFE"/>
              </a:solidFill>
              <a:latin typeface="Calibri"/>
              <a:ea typeface="Calibri"/>
              <a:cs typeface="Calibri"/>
              <a:sym typeface="Calibri"/>
            </a:endParaRPr>
          </a:p>
        </p:txBody>
      </p:sp>
      <p:grpSp>
        <p:nvGrpSpPr>
          <p:cNvPr id="911" name="Google Shape;911;p100"/>
          <p:cNvGrpSpPr/>
          <p:nvPr/>
        </p:nvGrpSpPr>
        <p:grpSpPr>
          <a:xfrm>
            <a:off x="623405" y="872354"/>
            <a:ext cx="481490" cy="481531"/>
            <a:chOff x="342077" y="4803066"/>
            <a:chExt cx="409500" cy="409500"/>
          </a:xfrm>
        </p:grpSpPr>
        <p:sp>
          <p:nvSpPr>
            <p:cNvPr id="912" name="Google Shape;912;p100"/>
            <p:cNvSpPr/>
            <p:nvPr/>
          </p:nvSpPr>
          <p:spPr>
            <a:xfrm>
              <a:off x="342077" y="4803066"/>
              <a:ext cx="409500" cy="409500"/>
            </a:xfrm>
            <a:prstGeom prst="ellipse">
              <a:avLst/>
            </a:prstGeom>
            <a:solidFill>
              <a:srgbClr val="FFFFFF"/>
            </a:solidFill>
            <a:ln cap="flat" cmpd="sng" w="38100">
              <a:solidFill>
                <a:srgbClr val="0000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3" name="Google Shape;913;p100"/>
            <p:cNvPicPr preferRelativeResize="0"/>
            <p:nvPr/>
          </p:nvPicPr>
          <p:blipFill rotWithShape="1">
            <a:blip r:embed="rId4">
              <a:alphaModFix/>
            </a:blip>
            <a:srcRect b="12986" l="7395" r="6915" t="8925"/>
            <a:stretch/>
          </p:blipFill>
          <p:spPr>
            <a:xfrm>
              <a:off x="415613" y="4852403"/>
              <a:ext cx="262500" cy="239100"/>
            </a:xfrm>
            <a:prstGeom prst="round2SameRect">
              <a:avLst>
                <a:gd fmla="val 50000" name="adj1"/>
                <a:gd fmla="val 4354" name="adj2"/>
              </a:avLst>
            </a:prstGeom>
            <a:noFill/>
            <a:ln>
              <a:noFill/>
            </a:ln>
          </p:spPr>
        </p:pic>
      </p:grpSp>
      <p:sp>
        <p:nvSpPr>
          <p:cNvPr id="914" name="Google Shape;914;p100"/>
          <p:cNvSpPr/>
          <p:nvPr/>
        </p:nvSpPr>
        <p:spPr>
          <a:xfrm>
            <a:off x="6483875" y="2360200"/>
            <a:ext cx="4208100" cy="3672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5" name="Google Shape;915;p100"/>
          <p:cNvSpPr txBox="1"/>
          <p:nvPr/>
        </p:nvSpPr>
        <p:spPr>
          <a:xfrm>
            <a:off x="6710800" y="2346250"/>
            <a:ext cx="3652200" cy="4074300"/>
          </a:xfrm>
          <a:prstGeom prst="rect">
            <a:avLst/>
          </a:prstGeom>
          <a:noFill/>
          <a:ln>
            <a:noFill/>
          </a:ln>
        </p:spPr>
        <p:txBody>
          <a:bodyPr anchorCtr="0" anchor="t" bIns="99375" lIns="99375" spcFirstLastPara="1" rIns="99375" wrap="square" tIns="99375">
            <a:spAutoFit/>
          </a:bodyPr>
          <a:lstStyle/>
          <a:p>
            <a:pPr indent="0" lvl="0" marL="0" rtl="0" algn="l">
              <a:lnSpc>
                <a:spcPct val="115000"/>
              </a:lnSpc>
              <a:spcBef>
                <a:spcPts val="0"/>
              </a:spcBef>
              <a:spcAft>
                <a:spcPts val="0"/>
              </a:spcAft>
              <a:buNone/>
            </a:pPr>
            <a:r>
              <a:rPr b="1" lang="en-US">
                <a:solidFill>
                  <a:schemeClr val="accent6"/>
                </a:solidFill>
                <a:latin typeface="Calibri"/>
                <a:ea typeface="Calibri"/>
                <a:cs typeface="Calibri"/>
                <a:sym typeface="Calibri"/>
              </a:rPr>
              <a:t>What is it?</a:t>
            </a:r>
            <a:endParaRPr b="1">
              <a:solidFill>
                <a:schemeClr val="accent6"/>
              </a:solidFill>
              <a:latin typeface="Calibri"/>
              <a:ea typeface="Calibri"/>
              <a:cs typeface="Calibri"/>
              <a:sym typeface="Calibri"/>
            </a:endParaRPr>
          </a:p>
          <a:p>
            <a:pPr indent="0" lvl="0" marL="0" rtl="0" algn="l">
              <a:lnSpc>
                <a:spcPct val="115000"/>
              </a:lnSpc>
              <a:spcBef>
                <a:spcPts val="0"/>
              </a:spcBef>
              <a:spcAft>
                <a:spcPts val="0"/>
              </a:spcAft>
              <a:buNone/>
            </a:pPr>
            <a:r>
              <a:rPr lang="en-US" sz="1250">
                <a:solidFill>
                  <a:schemeClr val="dk1"/>
                </a:solidFill>
                <a:highlight>
                  <a:schemeClr val="lt1"/>
                </a:highlight>
                <a:latin typeface="Calibri"/>
                <a:ea typeface="Calibri"/>
                <a:cs typeface="Calibri"/>
                <a:sym typeface="Calibri"/>
              </a:rPr>
              <a:t>A three-pronged program for middle schools that complements existing bullying prevention programs by equipping schools to respond to bullying in a gender equitable way: </a:t>
            </a:r>
            <a:endParaRPr sz="1250">
              <a:solidFill>
                <a:schemeClr val="dk1"/>
              </a:solidFill>
              <a:highlight>
                <a:schemeClr val="lt1"/>
              </a:highlight>
              <a:latin typeface="Calibri"/>
              <a:ea typeface="Calibri"/>
              <a:cs typeface="Calibri"/>
              <a:sym typeface="Calibri"/>
            </a:endParaRPr>
          </a:p>
          <a:p>
            <a:pPr indent="-136525" lvl="0" marL="228600" rtl="0" algn="l">
              <a:lnSpc>
                <a:spcPct val="115000"/>
              </a:lnSpc>
              <a:spcBef>
                <a:spcPts val="0"/>
              </a:spcBef>
              <a:spcAft>
                <a:spcPts val="0"/>
              </a:spcAft>
              <a:buClr>
                <a:schemeClr val="dk1"/>
              </a:buClr>
              <a:buSzPts val="1250"/>
              <a:buFont typeface="Calibri"/>
              <a:buChar char="●"/>
            </a:pPr>
            <a:r>
              <a:rPr lang="en-US" sz="1250">
                <a:solidFill>
                  <a:schemeClr val="dk1"/>
                </a:solidFill>
                <a:highlight>
                  <a:schemeClr val="lt1"/>
                </a:highlight>
                <a:latin typeface="Calibri"/>
                <a:ea typeface="Calibri"/>
                <a:cs typeface="Calibri"/>
                <a:sym typeface="Calibri"/>
              </a:rPr>
              <a:t>Training </a:t>
            </a:r>
            <a:endParaRPr sz="1250">
              <a:solidFill>
                <a:schemeClr val="dk1"/>
              </a:solidFill>
              <a:highlight>
                <a:schemeClr val="lt1"/>
              </a:highlight>
              <a:latin typeface="Calibri"/>
              <a:ea typeface="Calibri"/>
              <a:cs typeface="Calibri"/>
              <a:sym typeface="Calibri"/>
            </a:endParaRPr>
          </a:p>
          <a:p>
            <a:pPr indent="-136525" lvl="0" marL="228600" rtl="0" algn="l">
              <a:lnSpc>
                <a:spcPct val="115000"/>
              </a:lnSpc>
              <a:spcBef>
                <a:spcPts val="0"/>
              </a:spcBef>
              <a:spcAft>
                <a:spcPts val="0"/>
              </a:spcAft>
              <a:buClr>
                <a:schemeClr val="dk1"/>
              </a:buClr>
              <a:buSzPts val="1250"/>
              <a:buFont typeface="Calibri"/>
              <a:buChar char="●"/>
            </a:pPr>
            <a:r>
              <a:rPr lang="en-US" sz="1250">
                <a:solidFill>
                  <a:schemeClr val="dk1"/>
                </a:solidFill>
                <a:highlight>
                  <a:schemeClr val="lt1"/>
                </a:highlight>
                <a:latin typeface="Calibri"/>
                <a:ea typeface="Calibri"/>
                <a:cs typeface="Calibri"/>
                <a:sym typeface="Calibri"/>
              </a:rPr>
              <a:t>A reporting system </a:t>
            </a:r>
            <a:endParaRPr sz="1250">
              <a:solidFill>
                <a:schemeClr val="dk1"/>
              </a:solidFill>
              <a:highlight>
                <a:schemeClr val="lt1"/>
              </a:highlight>
              <a:latin typeface="Calibri"/>
              <a:ea typeface="Calibri"/>
              <a:cs typeface="Calibri"/>
              <a:sym typeface="Calibri"/>
            </a:endParaRPr>
          </a:p>
          <a:p>
            <a:pPr indent="-139700" lvl="0" marL="228600" rtl="0" algn="l">
              <a:lnSpc>
                <a:spcPct val="115000"/>
              </a:lnSpc>
              <a:spcBef>
                <a:spcPts val="0"/>
              </a:spcBef>
              <a:spcAft>
                <a:spcPts val="0"/>
              </a:spcAft>
              <a:buClr>
                <a:schemeClr val="dk1"/>
              </a:buClr>
              <a:buSzPts val="1300"/>
              <a:buFont typeface="Calibri"/>
              <a:buChar char="●"/>
            </a:pPr>
            <a:r>
              <a:rPr lang="en-US" sz="1250">
                <a:solidFill>
                  <a:schemeClr val="dk1"/>
                </a:solidFill>
                <a:highlight>
                  <a:schemeClr val="lt1"/>
                </a:highlight>
                <a:latin typeface="Calibri"/>
                <a:ea typeface="Calibri"/>
                <a:cs typeface="Calibri"/>
                <a:sym typeface="Calibri"/>
              </a:rPr>
              <a:t>External referral system for complex cases </a:t>
            </a:r>
            <a:endParaRPr sz="135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sz="1300">
              <a:solidFill>
                <a:schemeClr val="dk1"/>
              </a:solidFill>
              <a:highlight>
                <a:schemeClr val="lt1"/>
              </a:highlight>
              <a:latin typeface="Calibri"/>
              <a:ea typeface="Calibri"/>
              <a:cs typeface="Calibri"/>
              <a:sym typeface="Calibri"/>
            </a:endParaRPr>
          </a:p>
          <a:p>
            <a:pPr indent="0" lvl="0" marL="0" rtl="0" algn="l">
              <a:lnSpc>
                <a:spcPct val="115000"/>
              </a:lnSpc>
              <a:spcBef>
                <a:spcPts val="0"/>
              </a:spcBef>
              <a:spcAft>
                <a:spcPts val="0"/>
              </a:spcAft>
              <a:buNone/>
            </a:pPr>
            <a:r>
              <a:rPr b="1" lang="en-US">
                <a:solidFill>
                  <a:schemeClr val="accent6"/>
                </a:solidFill>
                <a:highlight>
                  <a:schemeClr val="lt1"/>
                </a:highlight>
                <a:latin typeface="Calibri"/>
                <a:ea typeface="Calibri"/>
                <a:cs typeface="Calibri"/>
                <a:sym typeface="Calibri"/>
              </a:rPr>
              <a:t>What makes this unique?</a:t>
            </a:r>
            <a:endParaRPr b="1">
              <a:solidFill>
                <a:schemeClr val="accent6"/>
              </a:solidFill>
              <a:highlight>
                <a:schemeClr val="lt1"/>
              </a:highlight>
              <a:latin typeface="Calibri"/>
              <a:ea typeface="Calibri"/>
              <a:cs typeface="Calibri"/>
              <a:sym typeface="Calibri"/>
            </a:endParaRPr>
          </a:p>
          <a:p>
            <a:pPr indent="-307975" lvl="0" marL="457200" rtl="0" algn="l">
              <a:lnSpc>
                <a:spcPct val="115000"/>
              </a:lnSpc>
              <a:spcBef>
                <a:spcPts val="0"/>
              </a:spcBef>
              <a:spcAft>
                <a:spcPts val="0"/>
              </a:spcAft>
              <a:buClr>
                <a:schemeClr val="dk1"/>
              </a:buClr>
              <a:buSzPts val="1250"/>
              <a:buFont typeface="Calibri"/>
              <a:buChar char="●"/>
            </a:pPr>
            <a:r>
              <a:rPr lang="en-US" sz="1250">
                <a:solidFill>
                  <a:schemeClr val="dk1"/>
                </a:solidFill>
                <a:highlight>
                  <a:schemeClr val="lt1"/>
                </a:highlight>
                <a:latin typeface="Calibri"/>
                <a:ea typeface="Calibri"/>
                <a:cs typeface="Calibri"/>
                <a:sym typeface="Calibri"/>
              </a:rPr>
              <a:t>Whole-school approach</a:t>
            </a:r>
            <a:endParaRPr sz="1250">
              <a:solidFill>
                <a:schemeClr val="dk1"/>
              </a:solidFill>
              <a:highlight>
                <a:schemeClr val="lt1"/>
              </a:highlight>
              <a:latin typeface="Calibri"/>
              <a:ea typeface="Calibri"/>
              <a:cs typeface="Calibri"/>
              <a:sym typeface="Calibri"/>
            </a:endParaRPr>
          </a:p>
          <a:p>
            <a:pPr indent="-307975" lvl="0" marL="457200" rtl="0" algn="l">
              <a:lnSpc>
                <a:spcPct val="115000"/>
              </a:lnSpc>
              <a:spcBef>
                <a:spcPts val="0"/>
              </a:spcBef>
              <a:spcAft>
                <a:spcPts val="0"/>
              </a:spcAft>
              <a:buClr>
                <a:schemeClr val="dk1"/>
              </a:buClr>
              <a:buSzPts val="1250"/>
              <a:buFont typeface="Calibri"/>
              <a:buChar char="●"/>
            </a:pPr>
            <a:r>
              <a:rPr lang="en-US" sz="1250">
                <a:solidFill>
                  <a:schemeClr val="dk1"/>
                </a:solidFill>
                <a:highlight>
                  <a:schemeClr val="lt1"/>
                </a:highlight>
                <a:latin typeface="Calibri"/>
                <a:ea typeface="Calibri"/>
                <a:cs typeface="Calibri"/>
                <a:sym typeface="Calibri"/>
              </a:rPr>
              <a:t>Complements existing bullying-prevention interventions  </a:t>
            </a:r>
            <a:endParaRPr sz="1250">
              <a:solidFill>
                <a:schemeClr val="dk1"/>
              </a:solidFill>
              <a:highlight>
                <a:schemeClr val="lt1"/>
              </a:highlight>
              <a:latin typeface="Calibri"/>
              <a:ea typeface="Calibri"/>
              <a:cs typeface="Calibri"/>
              <a:sym typeface="Calibri"/>
            </a:endParaRPr>
          </a:p>
          <a:p>
            <a:pPr indent="-307975" lvl="0" marL="457200" rtl="0" algn="l">
              <a:lnSpc>
                <a:spcPct val="115000"/>
              </a:lnSpc>
              <a:spcBef>
                <a:spcPts val="0"/>
              </a:spcBef>
              <a:spcAft>
                <a:spcPts val="0"/>
              </a:spcAft>
              <a:buClr>
                <a:schemeClr val="dk1"/>
              </a:buClr>
              <a:buSzPts val="1250"/>
              <a:buFont typeface="Calibri"/>
              <a:buChar char="●"/>
            </a:pPr>
            <a:r>
              <a:rPr lang="en-US" sz="1250">
                <a:solidFill>
                  <a:schemeClr val="dk1"/>
                </a:solidFill>
                <a:highlight>
                  <a:schemeClr val="lt1"/>
                </a:highlight>
                <a:latin typeface="Calibri"/>
                <a:ea typeface="Calibri"/>
                <a:cs typeface="Calibri"/>
                <a:sym typeface="Calibri"/>
              </a:rPr>
              <a:t>Dynamic, engaging training with new content </a:t>
            </a:r>
            <a:endParaRPr sz="1250">
              <a:solidFill>
                <a:schemeClr val="dk1"/>
              </a:solidFill>
              <a:highlight>
                <a:schemeClr val="lt1"/>
              </a:highlight>
              <a:latin typeface="Calibri"/>
              <a:ea typeface="Calibri"/>
              <a:cs typeface="Calibri"/>
              <a:sym typeface="Calibri"/>
            </a:endParaRPr>
          </a:p>
          <a:p>
            <a:pPr indent="-307975" lvl="0" marL="457200" rtl="0" algn="l">
              <a:lnSpc>
                <a:spcPct val="115000"/>
              </a:lnSpc>
              <a:spcBef>
                <a:spcPts val="0"/>
              </a:spcBef>
              <a:spcAft>
                <a:spcPts val="0"/>
              </a:spcAft>
              <a:buClr>
                <a:schemeClr val="dk1"/>
              </a:buClr>
              <a:buSzPts val="1250"/>
              <a:buFont typeface="Calibri"/>
              <a:buChar char="●"/>
            </a:pPr>
            <a:r>
              <a:rPr lang="en-US" sz="1250">
                <a:solidFill>
                  <a:schemeClr val="dk1"/>
                </a:solidFill>
                <a:highlight>
                  <a:schemeClr val="lt1"/>
                </a:highlight>
                <a:latin typeface="Calibri"/>
                <a:ea typeface="Calibri"/>
                <a:cs typeface="Calibri"/>
                <a:sym typeface="Calibri"/>
              </a:rPr>
              <a:t>Reporting mechanism </a:t>
            </a:r>
            <a:endParaRPr sz="1250">
              <a:solidFill>
                <a:schemeClr val="dk1"/>
              </a:solidFill>
              <a:highlight>
                <a:schemeClr val="lt1"/>
              </a:highlight>
              <a:latin typeface="Calibri"/>
              <a:ea typeface="Calibri"/>
              <a:cs typeface="Calibri"/>
              <a:sym typeface="Calibri"/>
            </a:endParaRPr>
          </a:p>
          <a:p>
            <a:pPr indent="-307975" lvl="0" marL="457200" rtl="0" algn="l">
              <a:lnSpc>
                <a:spcPct val="115000"/>
              </a:lnSpc>
              <a:spcBef>
                <a:spcPts val="0"/>
              </a:spcBef>
              <a:spcAft>
                <a:spcPts val="0"/>
              </a:spcAft>
              <a:buClr>
                <a:schemeClr val="dk1"/>
              </a:buClr>
              <a:buSzPts val="1250"/>
              <a:buFont typeface="Calibri"/>
              <a:buChar char="●"/>
            </a:pPr>
            <a:r>
              <a:rPr lang="en-US" sz="1250">
                <a:solidFill>
                  <a:schemeClr val="dk1"/>
                </a:solidFill>
                <a:highlight>
                  <a:schemeClr val="lt1"/>
                </a:highlight>
                <a:latin typeface="Calibri"/>
                <a:ea typeface="Calibri"/>
                <a:cs typeface="Calibri"/>
                <a:sym typeface="Calibri"/>
              </a:rPr>
              <a:t>Connects schools and community resources </a:t>
            </a:r>
            <a:endParaRPr b="1" sz="1600">
              <a:solidFill>
                <a:schemeClr val="accent6"/>
              </a:solidFill>
              <a:latin typeface="Calibri"/>
              <a:ea typeface="Calibri"/>
              <a:cs typeface="Calibri"/>
              <a:sym typeface="Calibri"/>
            </a:endParaRPr>
          </a:p>
          <a:p>
            <a:pPr indent="0" lvl="0" marL="0" rtl="0" algn="l">
              <a:lnSpc>
                <a:spcPct val="115000"/>
              </a:lnSpc>
              <a:spcBef>
                <a:spcPts val="0"/>
              </a:spcBef>
              <a:spcAft>
                <a:spcPts val="0"/>
              </a:spcAft>
              <a:buNone/>
            </a:pPr>
            <a:r>
              <a:t/>
            </a:r>
            <a:endParaRPr b="1" sz="1900">
              <a:solidFill>
                <a:schemeClr val="accent6"/>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920" name="Shape 920"/>
        <p:cNvGrpSpPr/>
        <p:nvPr/>
      </p:nvGrpSpPr>
      <p:grpSpPr>
        <a:xfrm>
          <a:off x="0" y="0"/>
          <a:ext cx="0" cy="0"/>
          <a:chOff x="0" y="0"/>
          <a:chExt cx="0" cy="0"/>
        </a:xfrm>
      </p:grpSpPr>
      <p:sp>
        <p:nvSpPr>
          <p:cNvPr id="921" name="Google Shape;921;p101"/>
          <p:cNvSpPr/>
          <p:nvPr/>
        </p:nvSpPr>
        <p:spPr>
          <a:xfrm>
            <a:off x="6585025" y="2354613"/>
            <a:ext cx="4107000" cy="3703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2" name="Google Shape;922;p101"/>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923" name="Google Shape;923;p101"/>
          <p:cNvSpPr txBox="1"/>
          <p:nvPr/>
        </p:nvSpPr>
        <p:spPr>
          <a:xfrm>
            <a:off x="6933700" y="2462475"/>
            <a:ext cx="3281700" cy="3686400"/>
          </a:xfrm>
          <a:prstGeom prst="rect">
            <a:avLst/>
          </a:prstGeom>
          <a:noFill/>
          <a:ln>
            <a:noFill/>
          </a:ln>
        </p:spPr>
        <p:txBody>
          <a:bodyPr anchorCtr="0" anchor="t" bIns="99375" lIns="99375" spcFirstLastPara="1" rIns="99375" wrap="square" tIns="99375">
            <a:spAutoFit/>
          </a:bodyPr>
          <a:lstStyle/>
          <a:p>
            <a:pPr indent="0" lvl="0" marL="0" rtl="0" algn="l">
              <a:lnSpc>
                <a:spcPct val="115000"/>
              </a:lnSpc>
              <a:spcBef>
                <a:spcPts val="0"/>
              </a:spcBef>
              <a:spcAft>
                <a:spcPts val="0"/>
              </a:spcAft>
              <a:buNone/>
            </a:pPr>
            <a:r>
              <a:rPr b="1" lang="en-US" sz="1900">
                <a:solidFill>
                  <a:srgbClr val="000033"/>
                </a:solidFill>
                <a:latin typeface="Calibri"/>
                <a:ea typeface="Calibri"/>
                <a:cs typeface="Calibri"/>
                <a:sym typeface="Calibri"/>
              </a:rPr>
              <a:t>What is it?</a:t>
            </a:r>
            <a:endParaRPr b="1" sz="1900">
              <a:solidFill>
                <a:srgbClr val="000033"/>
              </a:solidFill>
              <a:latin typeface="Calibri"/>
              <a:ea typeface="Calibri"/>
              <a:cs typeface="Calibri"/>
              <a:sym typeface="Calibri"/>
            </a:endParaRPr>
          </a:p>
          <a:p>
            <a:pPr indent="0" lvl="0" marL="0" rtl="0" algn="l">
              <a:lnSpc>
                <a:spcPct val="115000"/>
              </a:lnSpc>
              <a:spcBef>
                <a:spcPts val="0"/>
              </a:spcBef>
              <a:spcAft>
                <a:spcPts val="0"/>
              </a:spcAft>
              <a:buNone/>
            </a:pPr>
            <a:r>
              <a:rPr lang="en-US" sz="1600">
                <a:solidFill>
                  <a:srgbClr val="000033"/>
                </a:solidFill>
                <a:latin typeface="Calibri"/>
                <a:ea typeface="Calibri"/>
                <a:cs typeface="Calibri"/>
                <a:sym typeface="Calibri"/>
              </a:rPr>
              <a:t>A steering committee style convening of community leaders that aims to localize and customize the package </a:t>
            </a:r>
            <a:endParaRPr sz="1700">
              <a:solidFill>
                <a:srgbClr val="000033"/>
              </a:solidFill>
              <a:latin typeface="Calibri"/>
              <a:ea typeface="Calibri"/>
              <a:cs typeface="Calibri"/>
              <a:sym typeface="Calibri"/>
            </a:endParaRPr>
          </a:p>
          <a:p>
            <a:pPr indent="0" lvl="0" marL="0" rtl="0" algn="l">
              <a:lnSpc>
                <a:spcPct val="115000"/>
              </a:lnSpc>
              <a:spcBef>
                <a:spcPts val="0"/>
              </a:spcBef>
              <a:spcAft>
                <a:spcPts val="0"/>
              </a:spcAft>
              <a:buNone/>
            </a:pPr>
            <a:r>
              <a:t/>
            </a:r>
            <a:endParaRPr sz="1700">
              <a:solidFill>
                <a:srgbClr val="000033"/>
              </a:solidFill>
              <a:latin typeface="Calibri"/>
              <a:ea typeface="Calibri"/>
              <a:cs typeface="Calibri"/>
              <a:sym typeface="Calibri"/>
            </a:endParaRPr>
          </a:p>
          <a:p>
            <a:pPr indent="0" lvl="0" marL="0" rtl="0" algn="l">
              <a:lnSpc>
                <a:spcPct val="115000"/>
              </a:lnSpc>
              <a:spcBef>
                <a:spcPts val="0"/>
              </a:spcBef>
              <a:spcAft>
                <a:spcPts val="0"/>
              </a:spcAft>
              <a:buNone/>
            </a:pPr>
            <a:r>
              <a:rPr b="1" lang="en-US" sz="1900">
                <a:solidFill>
                  <a:srgbClr val="000033"/>
                </a:solidFill>
                <a:latin typeface="Calibri"/>
                <a:ea typeface="Calibri"/>
                <a:cs typeface="Calibri"/>
                <a:sym typeface="Calibri"/>
              </a:rPr>
              <a:t>What makes this unique? </a:t>
            </a:r>
            <a:endParaRPr b="1" sz="1900">
              <a:solidFill>
                <a:srgbClr val="000033"/>
              </a:solidFill>
              <a:latin typeface="Calibri"/>
              <a:ea typeface="Calibri"/>
              <a:cs typeface="Calibri"/>
              <a:sym typeface="Calibri"/>
            </a:endParaRPr>
          </a:p>
          <a:p>
            <a:pPr indent="-330200" lvl="0" marL="457200" rtl="0" algn="l">
              <a:lnSpc>
                <a:spcPct val="115000"/>
              </a:lnSpc>
              <a:spcBef>
                <a:spcPts val="0"/>
              </a:spcBef>
              <a:spcAft>
                <a:spcPts val="0"/>
              </a:spcAft>
              <a:buClr>
                <a:srgbClr val="000033"/>
              </a:buClr>
              <a:buSzPts val="1600"/>
              <a:buFont typeface="Calibri"/>
              <a:buChar char="●"/>
            </a:pPr>
            <a:r>
              <a:rPr lang="en-US" sz="1600">
                <a:solidFill>
                  <a:srgbClr val="000033"/>
                </a:solidFill>
                <a:latin typeface="Calibri"/>
                <a:ea typeface="Calibri"/>
                <a:cs typeface="Calibri"/>
                <a:sym typeface="Calibri"/>
              </a:rPr>
              <a:t>Rejects the “top-down” approach of traditional implementation </a:t>
            </a:r>
            <a:endParaRPr sz="1600">
              <a:solidFill>
                <a:srgbClr val="000033"/>
              </a:solidFill>
              <a:latin typeface="Calibri"/>
              <a:ea typeface="Calibri"/>
              <a:cs typeface="Calibri"/>
              <a:sym typeface="Calibri"/>
            </a:endParaRPr>
          </a:p>
          <a:p>
            <a:pPr indent="-330200" lvl="0" marL="457200" rtl="0" algn="l">
              <a:lnSpc>
                <a:spcPct val="115000"/>
              </a:lnSpc>
              <a:spcBef>
                <a:spcPts val="0"/>
              </a:spcBef>
              <a:spcAft>
                <a:spcPts val="0"/>
              </a:spcAft>
              <a:buClr>
                <a:srgbClr val="000033"/>
              </a:buClr>
              <a:buSzPts val="1600"/>
              <a:buFont typeface="Calibri"/>
              <a:buChar char="●"/>
            </a:pPr>
            <a:r>
              <a:rPr lang="en-US" sz="1600">
                <a:solidFill>
                  <a:srgbClr val="000033"/>
                </a:solidFill>
                <a:latin typeface="Calibri"/>
                <a:ea typeface="Calibri"/>
                <a:cs typeface="Calibri"/>
                <a:sym typeface="Calibri"/>
              </a:rPr>
              <a:t>Cross-sector collaboration and customization </a:t>
            </a:r>
            <a:endParaRPr b="1" sz="2300">
              <a:solidFill>
                <a:schemeClr val="accent6"/>
              </a:solidFill>
              <a:latin typeface="Calibri"/>
              <a:ea typeface="Calibri"/>
              <a:cs typeface="Calibri"/>
              <a:sym typeface="Calibri"/>
            </a:endParaRPr>
          </a:p>
        </p:txBody>
      </p:sp>
      <p:sp>
        <p:nvSpPr>
          <p:cNvPr id="924" name="Google Shape;924;p101"/>
          <p:cNvSpPr txBox="1"/>
          <p:nvPr/>
        </p:nvSpPr>
        <p:spPr>
          <a:xfrm>
            <a:off x="1104900" y="981950"/>
            <a:ext cx="6070500" cy="352500"/>
          </a:xfrm>
          <a:prstGeom prst="rect">
            <a:avLst/>
          </a:prstGeom>
          <a:noFill/>
          <a:ln>
            <a:noFill/>
          </a:ln>
        </p:spPr>
        <p:txBody>
          <a:bodyPr anchorCtr="0" anchor="t" bIns="49675" lIns="99375" spcFirstLastPara="1" rIns="99375" wrap="square" tIns="49675">
            <a:noAutofit/>
          </a:bodyPr>
          <a:lstStyle/>
          <a:p>
            <a:pPr indent="0" lvl="0" marL="0" marR="0" rtl="0" algn="l">
              <a:lnSpc>
                <a:spcPct val="75000"/>
              </a:lnSpc>
              <a:spcBef>
                <a:spcPts val="0"/>
              </a:spcBef>
              <a:spcAft>
                <a:spcPts val="0"/>
              </a:spcAft>
              <a:buNone/>
            </a:pPr>
            <a:r>
              <a:rPr b="1" lang="en-US" sz="3200">
                <a:solidFill>
                  <a:schemeClr val="lt1"/>
                </a:solidFill>
                <a:latin typeface="Calibri"/>
                <a:ea typeface="Calibri"/>
                <a:cs typeface="Calibri"/>
                <a:sym typeface="Calibri"/>
              </a:rPr>
              <a:t>Multi-stakeholder Forum</a:t>
            </a:r>
            <a:endParaRPr b="1" sz="3200">
              <a:solidFill>
                <a:schemeClr val="lt1"/>
              </a:solidFill>
              <a:latin typeface="Calibri"/>
              <a:ea typeface="Calibri"/>
              <a:cs typeface="Calibri"/>
              <a:sym typeface="Calibri"/>
            </a:endParaRPr>
          </a:p>
        </p:txBody>
      </p:sp>
      <p:grpSp>
        <p:nvGrpSpPr>
          <p:cNvPr id="925" name="Google Shape;925;p101"/>
          <p:cNvGrpSpPr/>
          <p:nvPr/>
        </p:nvGrpSpPr>
        <p:grpSpPr>
          <a:xfrm>
            <a:off x="623391" y="872384"/>
            <a:ext cx="481490" cy="481490"/>
            <a:chOff x="342077" y="1101091"/>
            <a:chExt cx="409500" cy="409500"/>
          </a:xfrm>
        </p:grpSpPr>
        <p:sp>
          <p:nvSpPr>
            <p:cNvPr id="926" name="Google Shape;926;p101"/>
            <p:cNvSpPr/>
            <p:nvPr/>
          </p:nvSpPr>
          <p:spPr>
            <a:xfrm>
              <a:off x="342077" y="1101091"/>
              <a:ext cx="409500" cy="409500"/>
            </a:xfrm>
            <a:prstGeom prst="ellipse">
              <a:avLst/>
            </a:prstGeom>
            <a:solidFill>
              <a:srgbClr val="FFFFFF"/>
            </a:solidFill>
            <a:ln cap="flat" cmpd="sng" w="28575">
              <a:solidFill>
                <a:srgbClr val="0000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7" name="Google Shape;927;p101"/>
            <p:cNvPicPr preferRelativeResize="0"/>
            <p:nvPr/>
          </p:nvPicPr>
          <p:blipFill rotWithShape="1">
            <a:blip r:embed="rId3">
              <a:alphaModFix/>
            </a:blip>
            <a:srcRect b="18249" l="13415" r="9352" t="19445"/>
            <a:stretch/>
          </p:blipFill>
          <p:spPr>
            <a:xfrm>
              <a:off x="376675" y="1151504"/>
              <a:ext cx="340200" cy="274500"/>
            </a:xfrm>
            <a:prstGeom prst="roundRect">
              <a:avLst>
                <a:gd fmla="val 38843" name="adj"/>
              </a:avLst>
            </a:prstGeom>
            <a:noFill/>
            <a:ln>
              <a:noFill/>
            </a:ln>
          </p:spPr>
        </p:pic>
      </p:grpSp>
      <p:pic>
        <p:nvPicPr>
          <p:cNvPr id="928" name="Google Shape;928;p101"/>
          <p:cNvPicPr preferRelativeResize="0"/>
          <p:nvPr/>
        </p:nvPicPr>
        <p:blipFill rotWithShape="1">
          <a:blip r:embed="rId4">
            <a:alphaModFix/>
          </a:blip>
          <a:srcRect b="0" l="0" r="0" t="0"/>
          <a:stretch/>
        </p:blipFill>
        <p:spPr>
          <a:xfrm>
            <a:off x="0" y="2354625"/>
            <a:ext cx="6585032" cy="37037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7E1"/>
        </a:solidFill>
      </p:bgPr>
    </p:bg>
    <p:spTree>
      <p:nvGrpSpPr>
        <p:cNvPr id="932" name="Shape 932"/>
        <p:cNvGrpSpPr/>
        <p:nvPr/>
      </p:nvGrpSpPr>
      <p:grpSpPr>
        <a:xfrm>
          <a:off x="0" y="0"/>
          <a:ext cx="0" cy="0"/>
          <a:chOff x="0" y="0"/>
          <a:chExt cx="0" cy="0"/>
        </a:xfrm>
      </p:grpSpPr>
      <p:sp>
        <p:nvSpPr>
          <p:cNvPr id="933" name="Google Shape;933;p102"/>
          <p:cNvSpPr txBox="1"/>
          <p:nvPr/>
        </p:nvSpPr>
        <p:spPr>
          <a:xfrm>
            <a:off x="2090700" y="1162300"/>
            <a:ext cx="7583700" cy="4671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rPr lang="en-US" sz="3800">
                <a:solidFill>
                  <a:srgbClr val="FFFFFF"/>
                </a:solidFill>
                <a:latin typeface="Calibri"/>
                <a:ea typeface="Calibri"/>
                <a:cs typeface="Calibri"/>
                <a:sym typeface="Calibri"/>
              </a:rPr>
              <a:t>Come to the next meeting</a:t>
            </a:r>
            <a:endParaRPr sz="3800">
              <a:solidFill>
                <a:srgbClr val="FFFFFF"/>
              </a:solidFill>
              <a:latin typeface="Calibri"/>
              <a:ea typeface="Calibri"/>
              <a:cs typeface="Calibri"/>
              <a:sym typeface="Calibri"/>
            </a:endParaRPr>
          </a:p>
          <a:p>
            <a:pPr indent="0" lvl="0" marL="0" marR="0" rtl="0" algn="l">
              <a:lnSpc>
                <a:spcPct val="100000"/>
              </a:lnSpc>
              <a:spcBef>
                <a:spcPts val="2000"/>
              </a:spcBef>
              <a:spcAft>
                <a:spcPts val="0"/>
              </a:spcAft>
              <a:buClr>
                <a:srgbClr val="000000"/>
              </a:buClr>
              <a:buSzPts val="1300"/>
              <a:buFont typeface="Arial"/>
              <a:buNone/>
            </a:pPr>
            <a:r>
              <a:rPr lang="en-US" sz="3800">
                <a:solidFill>
                  <a:srgbClr val="FFFFFF"/>
                </a:solidFill>
                <a:latin typeface="Calibri"/>
                <a:ea typeface="Calibri"/>
                <a:cs typeface="Calibri"/>
                <a:sym typeface="Calibri"/>
              </a:rPr>
              <a:t>Talk to your colleagues and supervisors about this</a:t>
            </a:r>
            <a:endParaRPr sz="3800">
              <a:solidFill>
                <a:srgbClr val="FFFFFF"/>
              </a:solidFill>
              <a:latin typeface="Calibri"/>
              <a:ea typeface="Calibri"/>
              <a:cs typeface="Calibri"/>
              <a:sym typeface="Calibri"/>
            </a:endParaRPr>
          </a:p>
          <a:p>
            <a:pPr indent="0" lvl="0" marL="0" marR="0" rtl="0" algn="l">
              <a:lnSpc>
                <a:spcPct val="100000"/>
              </a:lnSpc>
              <a:spcBef>
                <a:spcPts val="2000"/>
              </a:spcBef>
              <a:spcAft>
                <a:spcPts val="0"/>
              </a:spcAft>
              <a:buClr>
                <a:srgbClr val="000000"/>
              </a:buClr>
              <a:buSzPts val="1300"/>
              <a:buFont typeface="Arial"/>
              <a:buNone/>
            </a:pPr>
            <a:r>
              <a:rPr lang="en-US" sz="3800">
                <a:solidFill>
                  <a:srgbClr val="FFFFFF"/>
                </a:solidFill>
                <a:latin typeface="Calibri"/>
                <a:ea typeface="Calibri"/>
                <a:cs typeface="Calibri"/>
                <a:sym typeface="Calibri"/>
              </a:rPr>
              <a:t>Identify existing channels for implementation or integration </a:t>
            </a:r>
            <a:endParaRPr sz="3800">
              <a:solidFill>
                <a:srgbClr val="FFFFFF"/>
              </a:solidFill>
              <a:latin typeface="Calibri"/>
              <a:ea typeface="Calibri"/>
              <a:cs typeface="Calibri"/>
              <a:sym typeface="Calibri"/>
            </a:endParaRPr>
          </a:p>
          <a:p>
            <a:pPr indent="0" lvl="0" marL="0" marR="0" rtl="0" algn="l">
              <a:lnSpc>
                <a:spcPct val="100000"/>
              </a:lnSpc>
              <a:spcBef>
                <a:spcPts val="2000"/>
              </a:spcBef>
              <a:spcAft>
                <a:spcPts val="0"/>
              </a:spcAft>
              <a:buClr>
                <a:srgbClr val="000000"/>
              </a:buClr>
              <a:buSzPts val="1300"/>
              <a:buFont typeface="Arial"/>
              <a:buNone/>
            </a:pPr>
            <a:r>
              <a:rPr lang="en-US" sz="3800">
                <a:solidFill>
                  <a:srgbClr val="FFFFFF"/>
                </a:solidFill>
                <a:latin typeface="Calibri"/>
                <a:ea typeface="Calibri"/>
                <a:cs typeface="Calibri"/>
                <a:sym typeface="Calibri"/>
              </a:rPr>
              <a:t>Bring your family to the Exhibition</a:t>
            </a:r>
            <a:endParaRPr sz="3800">
              <a:solidFill>
                <a:srgbClr val="FFFFFF"/>
              </a:solidFill>
              <a:latin typeface="Calibri"/>
              <a:ea typeface="Calibri"/>
              <a:cs typeface="Calibri"/>
              <a:sym typeface="Calibri"/>
            </a:endParaRPr>
          </a:p>
          <a:p>
            <a:pPr indent="0" lvl="0" marL="0" marR="0" rtl="0" algn="l">
              <a:lnSpc>
                <a:spcPct val="100000"/>
              </a:lnSpc>
              <a:spcBef>
                <a:spcPts val="2000"/>
              </a:spcBef>
              <a:spcAft>
                <a:spcPts val="2000"/>
              </a:spcAft>
              <a:buClr>
                <a:srgbClr val="000000"/>
              </a:buClr>
              <a:buSzPts val="1300"/>
              <a:buFont typeface="Arial"/>
              <a:buNone/>
            </a:pPr>
            <a:r>
              <a:rPr lang="en-US" sz="3800">
                <a:solidFill>
                  <a:srgbClr val="FFFFFF"/>
                </a:solidFill>
                <a:latin typeface="Calibri"/>
                <a:ea typeface="Calibri"/>
                <a:cs typeface="Calibri"/>
                <a:sym typeface="Calibri"/>
              </a:rPr>
              <a:t>Sign up for the Family Space </a:t>
            </a:r>
            <a:r>
              <a:rPr lang="en-US" sz="3800">
                <a:solidFill>
                  <a:srgbClr val="FFFFFF"/>
                </a:solidFill>
                <a:latin typeface="Calibri"/>
                <a:ea typeface="Calibri"/>
                <a:cs typeface="Calibri"/>
                <a:sym typeface="Calibri"/>
              </a:rPr>
              <a:t>activity </a:t>
            </a:r>
            <a:endParaRPr i="0" sz="3800" u="none" cap="none" strike="noStrike">
              <a:solidFill>
                <a:srgbClr val="FFFFFF"/>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103"/>
          <p:cNvSpPr txBox="1"/>
          <p:nvPr>
            <p:ph idx="12" type="sldNum"/>
          </p:nvPr>
        </p:nvSpPr>
        <p:spPr>
          <a:xfrm>
            <a:off x="9906772" y="6854072"/>
            <a:ext cx="641700" cy="578400"/>
          </a:xfrm>
          <a:prstGeom prst="rect">
            <a:avLst/>
          </a:prstGeom>
        </p:spPr>
        <p:txBody>
          <a:bodyPr anchorCtr="0" anchor="ctr" bIns="116075" lIns="116075" spcFirstLastPara="1" rIns="116075" wrap="square" tIns="116075">
            <a:normAutofit/>
          </a:bodyPr>
          <a:lstStyle/>
          <a:p>
            <a:pPr indent="0" lvl="0" marL="0" rtl="0" algn="r">
              <a:spcBef>
                <a:spcPts val="0"/>
              </a:spcBef>
              <a:spcAft>
                <a:spcPts val="0"/>
              </a:spcAft>
              <a:buNone/>
            </a:pPr>
            <a:fld id="{00000000-1234-1234-1234-123412341234}" type="slidenum">
              <a:rPr lang="en-US"/>
              <a:t>‹#›</a:t>
            </a:fld>
            <a:endParaRPr/>
          </a:p>
        </p:txBody>
      </p:sp>
      <p:sp>
        <p:nvSpPr>
          <p:cNvPr id="940" name="Google Shape;940;p103"/>
          <p:cNvSpPr txBox="1"/>
          <p:nvPr/>
        </p:nvSpPr>
        <p:spPr>
          <a:xfrm>
            <a:off x="1554150" y="2260675"/>
            <a:ext cx="7583700" cy="122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2000"/>
              </a:spcAft>
              <a:buClr>
                <a:srgbClr val="000000"/>
              </a:buClr>
              <a:buSzPts val="1300"/>
              <a:buFont typeface="Arial"/>
              <a:buNone/>
            </a:pPr>
            <a:r>
              <a:rPr lang="en-US" sz="3800">
                <a:solidFill>
                  <a:srgbClr val="00A7E1"/>
                </a:solidFill>
                <a:latin typeface="Calibri"/>
                <a:ea typeface="Calibri"/>
                <a:cs typeface="Calibri"/>
                <a:sym typeface="Calibri"/>
              </a:rPr>
              <a:t>[CALENDAR]</a:t>
            </a:r>
            <a:endParaRPr i="0" sz="3800" u="none" cap="none" strike="noStrike">
              <a:solidFill>
                <a:srgbClr val="FFFFFF"/>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pic>
        <p:nvPicPr>
          <p:cNvPr id="945" name="Google Shape;945;p104"/>
          <p:cNvPicPr preferRelativeResize="0"/>
          <p:nvPr/>
        </p:nvPicPr>
        <p:blipFill rotWithShape="1">
          <a:blip r:embed="rId3">
            <a:alphaModFix/>
          </a:blip>
          <a:srcRect b="0" l="0" r="0" t="0"/>
          <a:stretch/>
        </p:blipFill>
        <p:spPr>
          <a:xfrm flipH="1">
            <a:off x="-3" y="4"/>
            <a:ext cx="10692003" cy="7575304"/>
          </a:xfrm>
          <a:prstGeom prst="rect">
            <a:avLst/>
          </a:prstGeom>
          <a:noFill/>
          <a:ln>
            <a:noFill/>
          </a:ln>
        </p:spPr>
      </p:pic>
      <p:sp>
        <p:nvSpPr>
          <p:cNvPr id="946" name="Google Shape;946;p104"/>
          <p:cNvSpPr/>
          <p:nvPr/>
        </p:nvSpPr>
        <p:spPr>
          <a:xfrm>
            <a:off x="7465838" y="4084228"/>
            <a:ext cx="2399700" cy="509100"/>
          </a:xfrm>
          <a:prstGeom prst="rect">
            <a:avLst/>
          </a:prstGeom>
          <a:noFill/>
          <a:ln>
            <a:noFill/>
          </a:ln>
        </p:spPr>
        <p:txBody>
          <a:bodyPr anchorCtr="0" anchor="t" bIns="49675" lIns="99375" spcFirstLastPara="1" rIns="99375" wrap="square" tIns="49675">
            <a:noAutofit/>
          </a:bodyPr>
          <a:lstStyle/>
          <a:p>
            <a:pPr indent="0" lvl="0" marL="0" marR="0" rtl="0" algn="l">
              <a:lnSpc>
                <a:spcPct val="100000"/>
              </a:lnSpc>
              <a:spcBef>
                <a:spcPts val="0"/>
              </a:spcBef>
              <a:spcAft>
                <a:spcPts val="0"/>
              </a:spcAft>
              <a:buClr>
                <a:srgbClr val="FEFEFE"/>
              </a:buClr>
              <a:buSzPts val="1300"/>
              <a:buFont typeface="Century Gothic"/>
              <a:buNone/>
            </a:pPr>
            <a:r>
              <a:rPr lang="en-US" sz="1300">
                <a:solidFill>
                  <a:srgbClr val="FEFEFE"/>
                </a:solidFill>
                <a:latin typeface="Calibri"/>
                <a:ea typeface="Calibri"/>
                <a:cs typeface="Calibri"/>
                <a:sym typeface="Calibri"/>
              </a:rPr>
              <a:t>[ADDRESS]</a:t>
            </a:r>
            <a:endParaRPr i="0" sz="1300" u="none" cap="none" strike="noStrike">
              <a:solidFill>
                <a:srgbClr val="FEFEFE"/>
              </a:solidFill>
              <a:latin typeface="Calibri"/>
              <a:ea typeface="Calibri"/>
              <a:cs typeface="Calibri"/>
              <a:sym typeface="Calibri"/>
            </a:endParaRPr>
          </a:p>
        </p:txBody>
      </p:sp>
      <p:sp>
        <p:nvSpPr>
          <p:cNvPr id="947" name="Google Shape;947;p104"/>
          <p:cNvSpPr/>
          <p:nvPr/>
        </p:nvSpPr>
        <p:spPr>
          <a:xfrm>
            <a:off x="7465840" y="2615413"/>
            <a:ext cx="1917000" cy="305100"/>
          </a:xfrm>
          <a:prstGeom prst="rect">
            <a:avLst/>
          </a:prstGeom>
          <a:noFill/>
          <a:ln>
            <a:noFill/>
          </a:ln>
        </p:spPr>
        <p:txBody>
          <a:bodyPr anchorCtr="0" anchor="t" bIns="49675" lIns="99375" spcFirstLastPara="1" rIns="99375" wrap="square" tIns="49675">
            <a:noAutofit/>
          </a:bodyPr>
          <a:lstStyle/>
          <a:p>
            <a:pPr indent="0" lvl="0" marL="0" marR="0" rtl="0" algn="l">
              <a:lnSpc>
                <a:spcPct val="100000"/>
              </a:lnSpc>
              <a:spcBef>
                <a:spcPts val="0"/>
              </a:spcBef>
              <a:spcAft>
                <a:spcPts val="0"/>
              </a:spcAft>
              <a:buClr>
                <a:srgbClr val="FEFEFE"/>
              </a:buClr>
              <a:buSzPts val="1300"/>
              <a:buFont typeface="Century Gothic"/>
              <a:buNone/>
            </a:pPr>
            <a:r>
              <a:rPr i="0" lang="en-US" sz="1300" u="none" cap="none" strike="noStrike">
                <a:solidFill>
                  <a:srgbClr val="FEFEFE"/>
                </a:solidFill>
                <a:latin typeface="Calibri"/>
                <a:ea typeface="Calibri"/>
                <a:cs typeface="Calibri"/>
                <a:sym typeface="Calibri"/>
              </a:rPr>
              <a:t>@</a:t>
            </a:r>
            <a:r>
              <a:rPr lang="en-US" sz="1300">
                <a:solidFill>
                  <a:srgbClr val="FEFEFE"/>
                </a:solidFill>
                <a:latin typeface="Calibri"/>
                <a:ea typeface="Calibri"/>
                <a:cs typeface="Calibri"/>
                <a:sym typeface="Calibri"/>
              </a:rPr>
              <a:t>[handle]</a:t>
            </a:r>
            <a:endParaRPr i="0" sz="1300" u="none" cap="none" strike="noStrike">
              <a:solidFill>
                <a:srgbClr val="FEFEFE"/>
              </a:solidFill>
              <a:latin typeface="Calibri"/>
              <a:ea typeface="Calibri"/>
              <a:cs typeface="Calibri"/>
              <a:sym typeface="Calibri"/>
            </a:endParaRPr>
          </a:p>
        </p:txBody>
      </p:sp>
      <p:sp>
        <p:nvSpPr>
          <p:cNvPr id="948" name="Google Shape;948;p104"/>
          <p:cNvSpPr/>
          <p:nvPr/>
        </p:nvSpPr>
        <p:spPr>
          <a:xfrm>
            <a:off x="7465840" y="3349806"/>
            <a:ext cx="1969500" cy="305100"/>
          </a:xfrm>
          <a:prstGeom prst="rect">
            <a:avLst/>
          </a:prstGeom>
          <a:noFill/>
          <a:ln>
            <a:noFill/>
          </a:ln>
        </p:spPr>
        <p:txBody>
          <a:bodyPr anchorCtr="0" anchor="t" bIns="49675" lIns="99375" spcFirstLastPara="1" rIns="99375" wrap="square" tIns="49675">
            <a:noAutofit/>
          </a:bodyPr>
          <a:lstStyle/>
          <a:p>
            <a:pPr indent="0" lvl="0" marL="0" marR="0" rtl="0" algn="l">
              <a:lnSpc>
                <a:spcPct val="100000"/>
              </a:lnSpc>
              <a:spcBef>
                <a:spcPts val="0"/>
              </a:spcBef>
              <a:spcAft>
                <a:spcPts val="0"/>
              </a:spcAft>
              <a:buClr>
                <a:srgbClr val="FEFEFE"/>
              </a:buClr>
              <a:buSzPts val="1300"/>
              <a:buFont typeface="Century Gothic"/>
              <a:buNone/>
            </a:pPr>
            <a:r>
              <a:rPr i="0" lang="en-US" sz="1300" u="none" cap="none" strike="noStrike">
                <a:solidFill>
                  <a:srgbClr val="FEFEFE"/>
                </a:solidFill>
                <a:latin typeface="Calibri"/>
                <a:ea typeface="Calibri"/>
                <a:cs typeface="Calibri"/>
                <a:sym typeface="Calibri"/>
              </a:rPr>
              <a:t>@</a:t>
            </a:r>
            <a:endParaRPr i="0" sz="1300" u="none" cap="none" strike="noStrike">
              <a:solidFill>
                <a:srgbClr val="FEFEFE"/>
              </a:solidFill>
              <a:latin typeface="Calibri"/>
              <a:ea typeface="Calibri"/>
              <a:cs typeface="Calibri"/>
              <a:sym typeface="Calibri"/>
            </a:endParaRPr>
          </a:p>
        </p:txBody>
      </p:sp>
      <p:sp>
        <p:nvSpPr>
          <p:cNvPr id="949" name="Google Shape;949;p104"/>
          <p:cNvSpPr txBox="1"/>
          <p:nvPr/>
        </p:nvSpPr>
        <p:spPr>
          <a:xfrm>
            <a:off x="6822993" y="906779"/>
            <a:ext cx="3042600" cy="1325400"/>
          </a:xfrm>
          <a:prstGeom prst="rect">
            <a:avLst/>
          </a:prstGeom>
          <a:noFill/>
          <a:ln>
            <a:noFill/>
          </a:ln>
        </p:spPr>
        <p:txBody>
          <a:bodyPr anchorCtr="0" anchor="t" bIns="49675" lIns="99375" spcFirstLastPara="1" rIns="99375" wrap="square" tIns="49675">
            <a:noAutofit/>
          </a:bodyPr>
          <a:lstStyle/>
          <a:p>
            <a:pPr indent="0" lvl="0" marL="0" marR="0" rtl="0" algn="l">
              <a:lnSpc>
                <a:spcPct val="150000"/>
              </a:lnSpc>
              <a:spcBef>
                <a:spcPts val="0"/>
              </a:spcBef>
              <a:spcAft>
                <a:spcPts val="0"/>
              </a:spcAft>
              <a:buClr>
                <a:srgbClr val="000000"/>
              </a:buClr>
              <a:buSzPts val="3500"/>
              <a:buFont typeface="Arial"/>
              <a:buNone/>
            </a:pPr>
            <a:r>
              <a:rPr i="0" lang="en-US" sz="3500" u="none" cap="none" strike="noStrike">
                <a:solidFill>
                  <a:schemeClr val="lt1"/>
                </a:solidFill>
                <a:latin typeface="Calibri"/>
                <a:ea typeface="Calibri"/>
                <a:cs typeface="Calibri"/>
                <a:sym typeface="Calibri"/>
              </a:rPr>
              <a:t>Get in touch!</a:t>
            </a:r>
            <a:endParaRPr i="0" sz="15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000"/>
              <a:buFont typeface="Arial"/>
              <a:buNone/>
            </a:pPr>
            <a:r>
              <a:t/>
            </a:r>
            <a:endParaRPr i="0" sz="1500" u="none" cap="none" strike="noStrike">
              <a:solidFill>
                <a:srgbClr val="000000"/>
              </a:solidFill>
              <a:latin typeface="Calibri"/>
              <a:ea typeface="Calibri"/>
              <a:cs typeface="Calibri"/>
              <a:sym typeface="Calibri"/>
            </a:endParaRPr>
          </a:p>
        </p:txBody>
      </p:sp>
      <p:sp>
        <p:nvSpPr>
          <p:cNvPr id="950" name="Google Shape;950;p104"/>
          <p:cNvSpPr/>
          <p:nvPr/>
        </p:nvSpPr>
        <p:spPr>
          <a:xfrm>
            <a:off x="6950746" y="4772527"/>
            <a:ext cx="470700" cy="480900"/>
          </a:xfrm>
          <a:prstGeom prst="ellipse">
            <a:avLst/>
          </a:prstGeom>
          <a:noFill/>
          <a:ln cap="flat" cmpd="sng" w="19050">
            <a:solidFill>
              <a:srgbClr val="FFFFFF"/>
            </a:solidFill>
            <a:prstDash val="solid"/>
            <a:round/>
            <a:headEnd len="sm" w="sm" type="none"/>
            <a:tailEnd len="sm" w="sm" type="none"/>
          </a:ln>
        </p:spPr>
        <p:txBody>
          <a:bodyPr anchorCtr="0" anchor="t" bIns="49675" lIns="99375" spcFirstLastPara="1" rIns="99375" wrap="square" tIns="49675">
            <a:noAutofit/>
          </a:bodyPr>
          <a:lstStyle/>
          <a:p>
            <a:pPr indent="0" lvl="0" marL="0" marR="0" rtl="0" algn="l">
              <a:lnSpc>
                <a:spcPct val="100000"/>
              </a:lnSpc>
              <a:spcBef>
                <a:spcPts val="0"/>
              </a:spcBef>
              <a:spcAft>
                <a:spcPts val="0"/>
              </a:spcAft>
              <a:buClr>
                <a:schemeClr val="dk1"/>
              </a:buClr>
              <a:buSzPts val="2000"/>
              <a:buFont typeface="Century Gothic"/>
              <a:buNone/>
            </a:pPr>
            <a:r>
              <a:t/>
            </a:r>
            <a:endParaRPr b="0" i="0" sz="2000" u="none" cap="none" strike="noStrike">
              <a:solidFill>
                <a:srgbClr val="FFFFFF"/>
              </a:solidFill>
              <a:latin typeface="Arial"/>
              <a:ea typeface="Arial"/>
              <a:cs typeface="Arial"/>
              <a:sym typeface="Arial"/>
            </a:endParaRPr>
          </a:p>
        </p:txBody>
      </p:sp>
      <p:sp>
        <p:nvSpPr>
          <p:cNvPr id="951" name="Google Shape;951;p104"/>
          <p:cNvSpPr/>
          <p:nvPr/>
        </p:nvSpPr>
        <p:spPr>
          <a:xfrm>
            <a:off x="7465765" y="4860341"/>
            <a:ext cx="2661300" cy="305100"/>
          </a:xfrm>
          <a:prstGeom prst="rect">
            <a:avLst/>
          </a:prstGeom>
          <a:noFill/>
          <a:ln>
            <a:noFill/>
          </a:ln>
        </p:spPr>
        <p:txBody>
          <a:bodyPr anchorCtr="0" anchor="t" bIns="49675" lIns="99375" spcFirstLastPara="1" rIns="99375" wrap="square" tIns="49675">
            <a:noAutofit/>
          </a:bodyPr>
          <a:lstStyle/>
          <a:p>
            <a:pPr indent="0" lvl="0" marL="0" marR="0" rtl="0" algn="l">
              <a:lnSpc>
                <a:spcPct val="100000"/>
              </a:lnSpc>
              <a:spcBef>
                <a:spcPts val="0"/>
              </a:spcBef>
              <a:spcAft>
                <a:spcPts val="0"/>
              </a:spcAft>
              <a:buClr>
                <a:srgbClr val="FEFEFE"/>
              </a:buClr>
              <a:buSzPts val="1300"/>
              <a:buFont typeface="Century Gothic"/>
              <a:buNone/>
            </a:pPr>
            <a:r>
              <a:rPr lang="en-US" sz="1300">
                <a:solidFill>
                  <a:srgbClr val="FEFEFE"/>
                </a:solidFill>
                <a:latin typeface="Calibri"/>
                <a:ea typeface="Calibri"/>
                <a:cs typeface="Calibri"/>
                <a:sym typeface="Calibri"/>
              </a:rPr>
              <a:t>email</a:t>
            </a:r>
            <a:endParaRPr i="0" sz="1500" u="none" cap="none" strike="noStrike">
              <a:solidFill>
                <a:srgbClr val="000000"/>
              </a:solidFill>
              <a:latin typeface="Calibri"/>
              <a:ea typeface="Calibri"/>
              <a:cs typeface="Calibri"/>
              <a:sym typeface="Calibri"/>
            </a:endParaRPr>
          </a:p>
        </p:txBody>
      </p:sp>
      <p:pic>
        <p:nvPicPr>
          <p:cNvPr id="952" name="Google Shape;952;p104"/>
          <p:cNvPicPr preferRelativeResize="0"/>
          <p:nvPr/>
        </p:nvPicPr>
        <p:blipFill rotWithShape="1">
          <a:blip r:embed="rId4">
            <a:alphaModFix/>
          </a:blip>
          <a:srcRect b="0" l="0" r="0" t="0"/>
          <a:stretch/>
        </p:blipFill>
        <p:spPr>
          <a:xfrm>
            <a:off x="6986849" y="4809411"/>
            <a:ext cx="398602" cy="398602"/>
          </a:xfrm>
          <a:prstGeom prst="rect">
            <a:avLst/>
          </a:prstGeom>
          <a:noFill/>
          <a:ln>
            <a:noFill/>
          </a:ln>
        </p:spPr>
      </p:pic>
      <p:grpSp>
        <p:nvGrpSpPr>
          <p:cNvPr id="953" name="Google Shape;953;p104"/>
          <p:cNvGrpSpPr/>
          <p:nvPr/>
        </p:nvGrpSpPr>
        <p:grpSpPr>
          <a:xfrm>
            <a:off x="6950412" y="2553949"/>
            <a:ext cx="470893" cy="1950145"/>
            <a:chOff x="6126277" y="3178401"/>
            <a:chExt cx="436294" cy="1769000"/>
          </a:xfrm>
        </p:grpSpPr>
        <p:grpSp>
          <p:nvGrpSpPr>
            <p:cNvPr id="954" name="Google Shape;954;p104"/>
            <p:cNvGrpSpPr/>
            <p:nvPr/>
          </p:nvGrpSpPr>
          <p:grpSpPr>
            <a:xfrm>
              <a:off x="6126277" y="4511201"/>
              <a:ext cx="436200" cy="436200"/>
              <a:chOff x="8421342" y="5264459"/>
              <a:chExt cx="436200" cy="436200"/>
            </a:xfrm>
          </p:grpSpPr>
          <p:sp>
            <p:nvSpPr>
              <p:cNvPr id="955" name="Google Shape;955;p104"/>
              <p:cNvSpPr/>
              <p:nvPr/>
            </p:nvSpPr>
            <p:spPr>
              <a:xfrm>
                <a:off x="8421342" y="5264459"/>
                <a:ext cx="436200" cy="436200"/>
              </a:xfrm>
              <a:prstGeom prst="ellipse">
                <a:avLst/>
              </a:prstGeom>
              <a:noFill/>
              <a:ln cap="flat" cmpd="sng" w="19050">
                <a:solidFill>
                  <a:srgbClr val="FFFFFF"/>
                </a:solidFill>
                <a:prstDash val="solid"/>
                <a:round/>
                <a:headEnd len="sm" w="sm" type="none"/>
                <a:tailEnd len="sm" w="sm" type="none"/>
              </a:ln>
            </p:spPr>
            <p:txBody>
              <a:bodyPr anchorCtr="0" anchor="t" bIns="49675" lIns="99375" spcFirstLastPara="1" rIns="99375" wrap="square" tIns="49675">
                <a:noAutofit/>
              </a:bodyPr>
              <a:lstStyle/>
              <a:p>
                <a:pPr indent="0" lvl="0" marL="0" marR="0" rtl="0" algn="l">
                  <a:lnSpc>
                    <a:spcPct val="100000"/>
                  </a:lnSpc>
                  <a:spcBef>
                    <a:spcPts val="0"/>
                  </a:spcBef>
                  <a:spcAft>
                    <a:spcPts val="0"/>
                  </a:spcAft>
                  <a:buClr>
                    <a:schemeClr val="dk1"/>
                  </a:buClr>
                  <a:buSzPts val="2000"/>
                  <a:buFont typeface="Century Gothic"/>
                  <a:buNone/>
                </a:pPr>
                <a:r>
                  <a:t/>
                </a:r>
                <a:endParaRPr b="0" i="0" sz="2000" u="none" cap="none" strike="noStrike">
                  <a:solidFill>
                    <a:srgbClr val="FFFFFF"/>
                  </a:solidFill>
                  <a:latin typeface="Arial"/>
                  <a:ea typeface="Arial"/>
                  <a:cs typeface="Arial"/>
                  <a:sym typeface="Arial"/>
                </a:endParaRPr>
              </a:p>
            </p:txBody>
          </p:sp>
          <p:sp>
            <p:nvSpPr>
              <p:cNvPr id="956" name="Google Shape;956;p104"/>
              <p:cNvSpPr/>
              <p:nvPr/>
            </p:nvSpPr>
            <p:spPr>
              <a:xfrm>
                <a:off x="8548008" y="5350467"/>
                <a:ext cx="175143" cy="273661"/>
              </a:xfrm>
              <a:custGeom>
                <a:rect b="b" l="l" r="r" t="t"/>
                <a:pathLst>
                  <a:path extrusionOk="0" h="242" w="155">
                    <a:moveTo>
                      <a:pt x="155" y="76"/>
                    </a:moveTo>
                    <a:cubicBezTo>
                      <a:pt x="155" y="76"/>
                      <a:pt x="155" y="76"/>
                      <a:pt x="155" y="76"/>
                    </a:cubicBezTo>
                    <a:cubicBezTo>
                      <a:pt x="153" y="34"/>
                      <a:pt x="119" y="1"/>
                      <a:pt x="78" y="0"/>
                    </a:cubicBezTo>
                    <a:cubicBezTo>
                      <a:pt x="36" y="1"/>
                      <a:pt x="2" y="34"/>
                      <a:pt x="0" y="76"/>
                    </a:cubicBezTo>
                    <a:cubicBezTo>
                      <a:pt x="0" y="76"/>
                      <a:pt x="0" y="76"/>
                      <a:pt x="0" y="76"/>
                    </a:cubicBezTo>
                    <a:cubicBezTo>
                      <a:pt x="0" y="77"/>
                      <a:pt x="0" y="78"/>
                      <a:pt x="0" y="79"/>
                    </a:cubicBezTo>
                    <a:cubicBezTo>
                      <a:pt x="0" y="111"/>
                      <a:pt x="26" y="130"/>
                      <a:pt x="46" y="156"/>
                    </a:cubicBezTo>
                    <a:cubicBezTo>
                      <a:pt x="70" y="186"/>
                      <a:pt x="78" y="242"/>
                      <a:pt x="78" y="242"/>
                    </a:cubicBezTo>
                    <a:cubicBezTo>
                      <a:pt x="78" y="242"/>
                      <a:pt x="86" y="186"/>
                      <a:pt x="109" y="156"/>
                    </a:cubicBezTo>
                    <a:cubicBezTo>
                      <a:pt x="129" y="130"/>
                      <a:pt x="155" y="111"/>
                      <a:pt x="155" y="79"/>
                    </a:cubicBezTo>
                    <a:cubicBezTo>
                      <a:pt x="155" y="78"/>
                      <a:pt x="155" y="77"/>
                      <a:pt x="155" y="76"/>
                    </a:cubicBezTo>
                    <a:close/>
                    <a:moveTo>
                      <a:pt x="78" y="100"/>
                    </a:moveTo>
                    <a:cubicBezTo>
                      <a:pt x="65" y="100"/>
                      <a:pt x="54" y="89"/>
                      <a:pt x="54" y="76"/>
                    </a:cubicBezTo>
                    <a:cubicBezTo>
                      <a:pt x="54" y="63"/>
                      <a:pt x="65" y="53"/>
                      <a:pt x="78" y="53"/>
                    </a:cubicBezTo>
                    <a:cubicBezTo>
                      <a:pt x="91" y="53"/>
                      <a:pt x="101" y="63"/>
                      <a:pt x="101" y="76"/>
                    </a:cubicBezTo>
                    <a:cubicBezTo>
                      <a:pt x="101" y="89"/>
                      <a:pt x="91" y="100"/>
                      <a:pt x="78" y="100"/>
                    </a:cubicBezTo>
                    <a:close/>
                  </a:path>
                </a:pathLst>
              </a:custGeom>
              <a:solidFill>
                <a:srgbClr val="FFFFFF"/>
              </a:solidFill>
              <a:ln>
                <a:noFill/>
              </a:ln>
            </p:spPr>
            <p:txBody>
              <a:bodyPr anchorCtr="0" anchor="t" bIns="49675" lIns="99375" spcFirstLastPara="1" rIns="99375" wrap="square" tIns="49675">
                <a:noAutofit/>
              </a:bodyPr>
              <a:lstStyle/>
              <a:p>
                <a:pPr indent="0" lvl="0" marL="0" marR="0" rtl="0" algn="l">
                  <a:lnSpc>
                    <a:spcPct val="100000"/>
                  </a:lnSpc>
                  <a:spcBef>
                    <a:spcPts val="0"/>
                  </a:spcBef>
                  <a:spcAft>
                    <a:spcPts val="0"/>
                  </a:spcAft>
                  <a:buClr>
                    <a:schemeClr val="dk1"/>
                  </a:buClr>
                  <a:buSzPts val="2000"/>
                  <a:buFont typeface="Century Gothic"/>
                  <a:buNone/>
                </a:pPr>
                <a:r>
                  <a:t/>
                </a:r>
                <a:endParaRPr b="0" i="0" sz="2000" u="none" cap="none" strike="noStrike">
                  <a:solidFill>
                    <a:srgbClr val="FFFFFF"/>
                  </a:solidFill>
                  <a:latin typeface="Arial"/>
                  <a:ea typeface="Arial"/>
                  <a:cs typeface="Arial"/>
                  <a:sym typeface="Arial"/>
                </a:endParaRPr>
              </a:p>
            </p:txBody>
          </p:sp>
        </p:grpSp>
        <p:grpSp>
          <p:nvGrpSpPr>
            <p:cNvPr id="957" name="Google Shape;957;p104"/>
            <p:cNvGrpSpPr/>
            <p:nvPr/>
          </p:nvGrpSpPr>
          <p:grpSpPr>
            <a:xfrm>
              <a:off x="6126277" y="3178401"/>
              <a:ext cx="436294" cy="436294"/>
              <a:chOff x="8421342" y="3986251"/>
              <a:chExt cx="436294" cy="436294"/>
            </a:xfrm>
          </p:grpSpPr>
          <p:sp>
            <p:nvSpPr>
              <p:cNvPr id="958" name="Google Shape;958;p104"/>
              <p:cNvSpPr/>
              <p:nvPr/>
            </p:nvSpPr>
            <p:spPr>
              <a:xfrm>
                <a:off x="8421342" y="3986251"/>
                <a:ext cx="436294" cy="436294"/>
              </a:xfrm>
              <a:custGeom>
                <a:rect b="b" l="l" r="r" t="t"/>
                <a:pathLst>
                  <a:path extrusionOk="0" h="320" w="320">
                    <a:moveTo>
                      <a:pt x="47" y="273"/>
                    </a:moveTo>
                    <a:cubicBezTo>
                      <a:pt x="77" y="303"/>
                      <a:pt x="117" y="320"/>
                      <a:pt x="160" y="320"/>
                    </a:cubicBezTo>
                    <a:cubicBezTo>
                      <a:pt x="202" y="320"/>
                      <a:pt x="243" y="303"/>
                      <a:pt x="273" y="273"/>
                    </a:cubicBezTo>
                    <a:cubicBezTo>
                      <a:pt x="303" y="243"/>
                      <a:pt x="320" y="203"/>
                      <a:pt x="320" y="160"/>
                    </a:cubicBezTo>
                    <a:cubicBezTo>
                      <a:pt x="320" y="117"/>
                      <a:pt x="303" y="77"/>
                      <a:pt x="273" y="47"/>
                    </a:cubicBezTo>
                    <a:cubicBezTo>
                      <a:pt x="243" y="17"/>
                      <a:pt x="202" y="0"/>
                      <a:pt x="160" y="0"/>
                    </a:cubicBezTo>
                    <a:cubicBezTo>
                      <a:pt x="117" y="0"/>
                      <a:pt x="77" y="17"/>
                      <a:pt x="47" y="47"/>
                    </a:cubicBezTo>
                    <a:cubicBezTo>
                      <a:pt x="16" y="77"/>
                      <a:pt x="0" y="117"/>
                      <a:pt x="0" y="160"/>
                    </a:cubicBezTo>
                    <a:cubicBezTo>
                      <a:pt x="0" y="203"/>
                      <a:pt x="16" y="243"/>
                      <a:pt x="47" y="273"/>
                    </a:cubicBezTo>
                  </a:path>
                </a:pathLst>
              </a:custGeom>
              <a:noFill/>
              <a:ln cap="flat" cmpd="sng" w="19050">
                <a:solidFill>
                  <a:srgbClr val="FFFFFF"/>
                </a:solidFill>
                <a:prstDash val="solid"/>
                <a:round/>
                <a:headEnd len="sm" w="sm" type="none"/>
                <a:tailEnd len="sm" w="sm" type="none"/>
              </a:ln>
            </p:spPr>
            <p:txBody>
              <a:bodyPr anchorCtr="0" anchor="t" bIns="49675" lIns="99375" spcFirstLastPara="1" rIns="99375" wrap="square" tIns="49675">
                <a:noAutofit/>
              </a:bodyPr>
              <a:lstStyle/>
              <a:p>
                <a:pPr indent="0" lvl="0" marL="0" marR="0" rtl="0" algn="l">
                  <a:lnSpc>
                    <a:spcPct val="100000"/>
                  </a:lnSpc>
                  <a:spcBef>
                    <a:spcPts val="0"/>
                  </a:spcBef>
                  <a:spcAft>
                    <a:spcPts val="0"/>
                  </a:spcAft>
                  <a:buClr>
                    <a:schemeClr val="dk1"/>
                  </a:buClr>
                  <a:buSzPts val="2000"/>
                  <a:buFont typeface="Century Gothic"/>
                  <a:buNone/>
                </a:pPr>
                <a:r>
                  <a:t/>
                </a:r>
                <a:endParaRPr b="0" i="0" sz="2000" u="none" cap="none" strike="noStrike">
                  <a:solidFill>
                    <a:srgbClr val="FFFFFF"/>
                  </a:solidFill>
                  <a:latin typeface="Arial"/>
                  <a:ea typeface="Arial"/>
                  <a:cs typeface="Arial"/>
                  <a:sym typeface="Arial"/>
                </a:endParaRPr>
              </a:p>
            </p:txBody>
          </p:sp>
          <p:sp>
            <p:nvSpPr>
              <p:cNvPr id="959" name="Google Shape;959;p104"/>
              <p:cNvSpPr/>
              <p:nvPr/>
            </p:nvSpPr>
            <p:spPr>
              <a:xfrm>
                <a:off x="8571456" y="4064174"/>
                <a:ext cx="136067" cy="280448"/>
              </a:xfrm>
              <a:custGeom>
                <a:rect b="b" l="l" r="r" t="t"/>
                <a:pathLst>
                  <a:path extrusionOk="0" h="248" w="120">
                    <a:moveTo>
                      <a:pt x="30" y="248"/>
                    </a:moveTo>
                    <a:cubicBezTo>
                      <a:pt x="30" y="132"/>
                      <a:pt x="30" y="132"/>
                      <a:pt x="30" y="132"/>
                    </a:cubicBezTo>
                    <a:cubicBezTo>
                      <a:pt x="0" y="132"/>
                      <a:pt x="0" y="132"/>
                      <a:pt x="0" y="132"/>
                    </a:cubicBezTo>
                    <a:cubicBezTo>
                      <a:pt x="0" y="90"/>
                      <a:pt x="0" y="90"/>
                      <a:pt x="0" y="90"/>
                    </a:cubicBezTo>
                    <a:cubicBezTo>
                      <a:pt x="30" y="90"/>
                      <a:pt x="30" y="90"/>
                      <a:pt x="30" y="90"/>
                    </a:cubicBezTo>
                    <a:cubicBezTo>
                      <a:pt x="30" y="90"/>
                      <a:pt x="30" y="73"/>
                      <a:pt x="30" y="54"/>
                    </a:cubicBezTo>
                    <a:cubicBezTo>
                      <a:pt x="30" y="26"/>
                      <a:pt x="49" y="0"/>
                      <a:pt x="91" y="0"/>
                    </a:cubicBezTo>
                    <a:cubicBezTo>
                      <a:pt x="107" y="0"/>
                      <a:pt x="120" y="2"/>
                      <a:pt x="120" y="2"/>
                    </a:cubicBezTo>
                    <a:cubicBezTo>
                      <a:pt x="119" y="41"/>
                      <a:pt x="119" y="41"/>
                      <a:pt x="119" y="41"/>
                    </a:cubicBezTo>
                    <a:cubicBezTo>
                      <a:pt x="119" y="41"/>
                      <a:pt x="106" y="41"/>
                      <a:pt x="92" y="41"/>
                    </a:cubicBezTo>
                    <a:cubicBezTo>
                      <a:pt x="77" y="41"/>
                      <a:pt x="75" y="48"/>
                      <a:pt x="75" y="59"/>
                    </a:cubicBezTo>
                    <a:cubicBezTo>
                      <a:pt x="75" y="68"/>
                      <a:pt x="75" y="40"/>
                      <a:pt x="75" y="90"/>
                    </a:cubicBezTo>
                    <a:cubicBezTo>
                      <a:pt x="120" y="90"/>
                      <a:pt x="120" y="90"/>
                      <a:pt x="120" y="90"/>
                    </a:cubicBezTo>
                    <a:cubicBezTo>
                      <a:pt x="118" y="132"/>
                      <a:pt x="118" y="132"/>
                      <a:pt x="118" y="132"/>
                    </a:cubicBezTo>
                    <a:cubicBezTo>
                      <a:pt x="75" y="132"/>
                      <a:pt x="75" y="132"/>
                      <a:pt x="75" y="132"/>
                    </a:cubicBezTo>
                    <a:cubicBezTo>
                      <a:pt x="75" y="248"/>
                      <a:pt x="75" y="248"/>
                      <a:pt x="75" y="248"/>
                    </a:cubicBezTo>
                    <a:lnTo>
                      <a:pt x="30" y="248"/>
                    </a:lnTo>
                    <a:close/>
                  </a:path>
                </a:pathLst>
              </a:custGeom>
              <a:solidFill>
                <a:srgbClr val="FFFFFF"/>
              </a:solidFill>
              <a:ln>
                <a:noFill/>
              </a:ln>
            </p:spPr>
            <p:txBody>
              <a:bodyPr anchorCtr="0" anchor="t" bIns="49675" lIns="99375" spcFirstLastPara="1" rIns="99375" wrap="square" tIns="49675">
                <a:noAutofit/>
              </a:bodyPr>
              <a:lstStyle/>
              <a:p>
                <a:pPr indent="0" lvl="0" marL="0" marR="0" rtl="0" algn="l">
                  <a:lnSpc>
                    <a:spcPct val="100000"/>
                  </a:lnSpc>
                  <a:spcBef>
                    <a:spcPts val="0"/>
                  </a:spcBef>
                  <a:spcAft>
                    <a:spcPts val="0"/>
                  </a:spcAft>
                  <a:buClr>
                    <a:schemeClr val="dk1"/>
                  </a:buClr>
                  <a:buSzPts val="2000"/>
                  <a:buFont typeface="Century Gothic"/>
                  <a:buNone/>
                </a:pPr>
                <a:r>
                  <a:t/>
                </a:r>
                <a:endParaRPr b="0" i="0" sz="2000" u="none" cap="none" strike="noStrike">
                  <a:solidFill>
                    <a:srgbClr val="FFFFFF"/>
                  </a:solidFill>
                  <a:latin typeface="Arial"/>
                  <a:ea typeface="Arial"/>
                  <a:cs typeface="Arial"/>
                  <a:sym typeface="Arial"/>
                </a:endParaRPr>
              </a:p>
            </p:txBody>
          </p:sp>
        </p:grpSp>
        <p:grpSp>
          <p:nvGrpSpPr>
            <p:cNvPr id="960" name="Google Shape;960;p104"/>
            <p:cNvGrpSpPr/>
            <p:nvPr/>
          </p:nvGrpSpPr>
          <p:grpSpPr>
            <a:xfrm>
              <a:off x="6126277" y="3844801"/>
              <a:ext cx="436294" cy="436294"/>
              <a:chOff x="8421342" y="4625355"/>
              <a:chExt cx="436294" cy="436294"/>
            </a:xfrm>
          </p:grpSpPr>
          <p:sp>
            <p:nvSpPr>
              <p:cNvPr id="961" name="Google Shape;961;p104"/>
              <p:cNvSpPr/>
              <p:nvPr/>
            </p:nvSpPr>
            <p:spPr>
              <a:xfrm>
                <a:off x="8421342" y="4625355"/>
                <a:ext cx="436294" cy="436294"/>
              </a:xfrm>
              <a:custGeom>
                <a:rect b="b" l="l" r="r" t="t"/>
                <a:pathLst>
                  <a:path extrusionOk="0" h="320" w="320">
                    <a:moveTo>
                      <a:pt x="47" y="273"/>
                    </a:moveTo>
                    <a:cubicBezTo>
                      <a:pt x="77" y="303"/>
                      <a:pt x="117" y="320"/>
                      <a:pt x="160" y="320"/>
                    </a:cubicBezTo>
                    <a:cubicBezTo>
                      <a:pt x="202" y="320"/>
                      <a:pt x="243" y="303"/>
                      <a:pt x="273" y="273"/>
                    </a:cubicBezTo>
                    <a:cubicBezTo>
                      <a:pt x="303" y="243"/>
                      <a:pt x="320" y="203"/>
                      <a:pt x="320" y="160"/>
                    </a:cubicBezTo>
                    <a:cubicBezTo>
                      <a:pt x="320" y="117"/>
                      <a:pt x="303" y="77"/>
                      <a:pt x="273" y="47"/>
                    </a:cubicBezTo>
                    <a:cubicBezTo>
                      <a:pt x="243" y="17"/>
                      <a:pt x="202" y="0"/>
                      <a:pt x="160" y="0"/>
                    </a:cubicBezTo>
                    <a:cubicBezTo>
                      <a:pt x="117" y="0"/>
                      <a:pt x="77" y="17"/>
                      <a:pt x="47" y="47"/>
                    </a:cubicBezTo>
                    <a:cubicBezTo>
                      <a:pt x="16" y="77"/>
                      <a:pt x="0" y="117"/>
                      <a:pt x="0" y="160"/>
                    </a:cubicBezTo>
                    <a:cubicBezTo>
                      <a:pt x="0" y="203"/>
                      <a:pt x="16" y="243"/>
                      <a:pt x="47" y="273"/>
                    </a:cubicBezTo>
                  </a:path>
                </a:pathLst>
              </a:custGeom>
              <a:noFill/>
              <a:ln cap="flat" cmpd="sng" w="19050">
                <a:solidFill>
                  <a:srgbClr val="FFFFFF"/>
                </a:solidFill>
                <a:prstDash val="solid"/>
                <a:round/>
                <a:headEnd len="sm" w="sm" type="none"/>
                <a:tailEnd len="sm" w="sm" type="none"/>
              </a:ln>
            </p:spPr>
            <p:txBody>
              <a:bodyPr anchorCtr="0" anchor="t" bIns="49675" lIns="99375" spcFirstLastPara="1" rIns="99375" wrap="square" tIns="49675">
                <a:noAutofit/>
              </a:bodyPr>
              <a:lstStyle/>
              <a:p>
                <a:pPr indent="0" lvl="0" marL="0" marR="0" rtl="0" algn="l">
                  <a:lnSpc>
                    <a:spcPct val="100000"/>
                  </a:lnSpc>
                  <a:spcBef>
                    <a:spcPts val="0"/>
                  </a:spcBef>
                  <a:spcAft>
                    <a:spcPts val="0"/>
                  </a:spcAft>
                  <a:buClr>
                    <a:schemeClr val="dk1"/>
                  </a:buClr>
                  <a:buSzPts val="2000"/>
                  <a:buFont typeface="Century Gothic"/>
                  <a:buNone/>
                </a:pPr>
                <a:r>
                  <a:t/>
                </a:r>
                <a:endParaRPr b="0" i="0" sz="2000" u="none" cap="none" strike="noStrike">
                  <a:solidFill>
                    <a:srgbClr val="FFFFFF"/>
                  </a:solidFill>
                  <a:latin typeface="Arial"/>
                  <a:ea typeface="Arial"/>
                  <a:cs typeface="Arial"/>
                  <a:sym typeface="Arial"/>
                </a:endParaRPr>
              </a:p>
            </p:txBody>
          </p:sp>
          <p:sp>
            <p:nvSpPr>
              <p:cNvPr id="962" name="Google Shape;962;p104"/>
              <p:cNvSpPr/>
              <p:nvPr/>
            </p:nvSpPr>
            <p:spPr>
              <a:xfrm>
                <a:off x="8512114" y="4740184"/>
                <a:ext cx="254749" cy="206635"/>
              </a:xfrm>
              <a:custGeom>
                <a:rect b="b" l="l" r="r" t="t"/>
                <a:pathLst>
                  <a:path extrusionOk="0" h="187" w="230">
                    <a:moveTo>
                      <a:pt x="230" y="22"/>
                    </a:moveTo>
                    <a:cubicBezTo>
                      <a:pt x="222" y="26"/>
                      <a:pt x="213" y="29"/>
                      <a:pt x="203" y="30"/>
                    </a:cubicBezTo>
                    <a:cubicBezTo>
                      <a:pt x="213" y="24"/>
                      <a:pt x="220" y="15"/>
                      <a:pt x="224" y="4"/>
                    </a:cubicBezTo>
                    <a:cubicBezTo>
                      <a:pt x="215" y="9"/>
                      <a:pt x="205" y="13"/>
                      <a:pt x="194" y="15"/>
                    </a:cubicBezTo>
                    <a:cubicBezTo>
                      <a:pt x="185" y="6"/>
                      <a:pt x="173" y="0"/>
                      <a:pt x="159" y="0"/>
                    </a:cubicBezTo>
                    <a:cubicBezTo>
                      <a:pt x="133" y="0"/>
                      <a:pt x="112" y="21"/>
                      <a:pt x="112" y="48"/>
                    </a:cubicBezTo>
                    <a:cubicBezTo>
                      <a:pt x="112" y="51"/>
                      <a:pt x="113" y="55"/>
                      <a:pt x="113" y="58"/>
                    </a:cubicBezTo>
                    <a:cubicBezTo>
                      <a:pt x="74" y="56"/>
                      <a:pt x="39" y="38"/>
                      <a:pt x="16" y="9"/>
                    </a:cubicBezTo>
                    <a:cubicBezTo>
                      <a:pt x="12" y="16"/>
                      <a:pt x="10" y="24"/>
                      <a:pt x="10" y="33"/>
                    </a:cubicBezTo>
                    <a:cubicBezTo>
                      <a:pt x="10" y="49"/>
                      <a:pt x="18" y="64"/>
                      <a:pt x="31" y="72"/>
                    </a:cubicBezTo>
                    <a:cubicBezTo>
                      <a:pt x="23" y="72"/>
                      <a:pt x="16" y="70"/>
                      <a:pt x="9" y="66"/>
                    </a:cubicBezTo>
                    <a:cubicBezTo>
                      <a:pt x="9" y="66"/>
                      <a:pt x="9" y="66"/>
                      <a:pt x="9" y="67"/>
                    </a:cubicBezTo>
                    <a:cubicBezTo>
                      <a:pt x="9" y="90"/>
                      <a:pt x="26" y="109"/>
                      <a:pt x="47" y="113"/>
                    </a:cubicBezTo>
                    <a:cubicBezTo>
                      <a:pt x="43" y="114"/>
                      <a:pt x="39" y="115"/>
                      <a:pt x="35" y="115"/>
                    </a:cubicBezTo>
                    <a:cubicBezTo>
                      <a:pt x="32" y="115"/>
                      <a:pt x="29" y="114"/>
                      <a:pt x="26" y="114"/>
                    </a:cubicBezTo>
                    <a:cubicBezTo>
                      <a:pt x="32" y="133"/>
                      <a:pt x="49" y="146"/>
                      <a:pt x="70" y="147"/>
                    </a:cubicBezTo>
                    <a:cubicBezTo>
                      <a:pt x="54" y="159"/>
                      <a:pt x="33" y="167"/>
                      <a:pt x="11" y="167"/>
                    </a:cubicBezTo>
                    <a:cubicBezTo>
                      <a:pt x="8" y="167"/>
                      <a:pt x="4" y="167"/>
                      <a:pt x="0" y="166"/>
                    </a:cubicBezTo>
                    <a:cubicBezTo>
                      <a:pt x="21" y="180"/>
                      <a:pt x="46" y="187"/>
                      <a:pt x="72" y="187"/>
                    </a:cubicBezTo>
                    <a:cubicBezTo>
                      <a:pt x="159" y="187"/>
                      <a:pt x="207" y="115"/>
                      <a:pt x="207" y="53"/>
                    </a:cubicBezTo>
                    <a:cubicBezTo>
                      <a:pt x="207" y="51"/>
                      <a:pt x="207" y="49"/>
                      <a:pt x="207" y="47"/>
                    </a:cubicBezTo>
                    <a:cubicBezTo>
                      <a:pt x="216" y="40"/>
                      <a:pt x="224" y="32"/>
                      <a:pt x="230" y="22"/>
                    </a:cubicBezTo>
                    <a:close/>
                  </a:path>
                </a:pathLst>
              </a:custGeom>
              <a:solidFill>
                <a:srgbClr val="FFFFFF"/>
              </a:solidFill>
              <a:ln>
                <a:noFill/>
              </a:ln>
            </p:spPr>
            <p:txBody>
              <a:bodyPr anchorCtr="0" anchor="t" bIns="49675" lIns="99375" spcFirstLastPara="1" rIns="99375" wrap="square" tIns="49675">
                <a:noAutofit/>
              </a:bodyPr>
              <a:lstStyle/>
              <a:p>
                <a:pPr indent="0" lvl="0" marL="0" marR="0" rtl="0" algn="l">
                  <a:lnSpc>
                    <a:spcPct val="100000"/>
                  </a:lnSpc>
                  <a:spcBef>
                    <a:spcPts val="0"/>
                  </a:spcBef>
                  <a:spcAft>
                    <a:spcPts val="0"/>
                  </a:spcAft>
                  <a:buClr>
                    <a:schemeClr val="dk1"/>
                  </a:buClr>
                  <a:buSzPts val="2000"/>
                  <a:buFont typeface="Century Gothic"/>
                  <a:buNone/>
                </a:pPr>
                <a:r>
                  <a:t/>
                </a:r>
                <a:endParaRPr b="0" i="0" sz="2000" u="none" cap="none" strike="noStrike">
                  <a:solidFill>
                    <a:srgbClr val="FFFFFF"/>
                  </a:solidFill>
                  <a:latin typeface="Arial"/>
                  <a:ea typeface="Arial"/>
                  <a:cs typeface="Arial"/>
                  <a:sym typeface="Arial"/>
                </a:endParaRPr>
              </a:p>
            </p:txBody>
          </p:sp>
        </p:grpSp>
      </p:grpSp>
      <p:sp>
        <p:nvSpPr>
          <p:cNvPr id="963" name="Google Shape;963;p104"/>
          <p:cNvSpPr txBox="1"/>
          <p:nvPr/>
        </p:nvSpPr>
        <p:spPr>
          <a:xfrm>
            <a:off x="684600" y="1169275"/>
            <a:ext cx="43446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This report is made possible by the generous support of the American people through the United States Agency for International Development (USAID). The contents are the responsibility of Breakthrough ACTION and do not necessarily reflect the views of USAID or the United States Government.</a:t>
            </a:r>
            <a:endParaRPr b="0" i="0" sz="1100" u="none" cap="none" strike="noStrike">
              <a:solidFill>
                <a:srgbClr val="FFFFFF"/>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pic>
        <p:nvPicPr>
          <p:cNvPr id="968" name="Google Shape;968;p105"/>
          <p:cNvPicPr preferRelativeResize="0"/>
          <p:nvPr/>
        </p:nvPicPr>
        <p:blipFill rotWithShape="1">
          <a:blip r:embed="rId3">
            <a:alphaModFix/>
          </a:blip>
          <a:srcRect b="0" l="0" r="0" t="0"/>
          <a:stretch/>
        </p:blipFill>
        <p:spPr>
          <a:xfrm flipH="1">
            <a:off x="-3" y="4"/>
            <a:ext cx="10692003" cy="7575304"/>
          </a:xfrm>
          <a:prstGeom prst="rect">
            <a:avLst/>
          </a:prstGeom>
          <a:noFill/>
          <a:ln>
            <a:noFill/>
          </a:ln>
        </p:spPr>
      </p:pic>
      <p:sp>
        <p:nvSpPr>
          <p:cNvPr id="969" name="Google Shape;969;p105"/>
          <p:cNvSpPr txBox="1"/>
          <p:nvPr/>
        </p:nvSpPr>
        <p:spPr>
          <a:xfrm>
            <a:off x="5974777" y="906775"/>
            <a:ext cx="3890700" cy="1325400"/>
          </a:xfrm>
          <a:prstGeom prst="rect">
            <a:avLst/>
          </a:prstGeom>
          <a:noFill/>
          <a:ln>
            <a:noFill/>
          </a:ln>
        </p:spPr>
        <p:txBody>
          <a:bodyPr anchorCtr="0" anchor="t" bIns="49675" lIns="99375" spcFirstLastPara="1" rIns="99375" wrap="square" tIns="49675">
            <a:noAutofit/>
          </a:bodyPr>
          <a:lstStyle/>
          <a:p>
            <a:pPr indent="0" lvl="0" marL="0" marR="0" rtl="0" algn="l">
              <a:lnSpc>
                <a:spcPct val="150000"/>
              </a:lnSpc>
              <a:spcBef>
                <a:spcPts val="0"/>
              </a:spcBef>
              <a:spcAft>
                <a:spcPts val="0"/>
              </a:spcAft>
              <a:buClr>
                <a:srgbClr val="000000"/>
              </a:buClr>
              <a:buSzPts val="3500"/>
              <a:buFont typeface="Arial"/>
              <a:buNone/>
            </a:pPr>
            <a:r>
              <a:rPr lang="en-US" sz="3500">
                <a:solidFill>
                  <a:schemeClr val="lt1"/>
                </a:solidFill>
                <a:latin typeface="Calibri"/>
                <a:ea typeface="Calibri"/>
                <a:cs typeface="Calibri"/>
                <a:sym typeface="Calibri"/>
              </a:rPr>
              <a:t>Acknowledgements</a:t>
            </a:r>
            <a:endParaRPr i="0" sz="15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000"/>
              <a:buFont typeface="Arial"/>
              <a:buNone/>
            </a:pPr>
            <a:r>
              <a:t/>
            </a:r>
            <a:endParaRPr i="0" sz="1500" u="none" cap="none" strike="noStrike">
              <a:solidFill>
                <a:srgbClr val="000000"/>
              </a:solidFill>
              <a:latin typeface="Calibri"/>
              <a:ea typeface="Calibri"/>
              <a:cs typeface="Calibri"/>
              <a:sym typeface="Calibri"/>
            </a:endParaRPr>
          </a:p>
        </p:txBody>
      </p:sp>
      <p:sp>
        <p:nvSpPr>
          <p:cNvPr id="970" name="Google Shape;970;p105"/>
          <p:cNvSpPr txBox="1"/>
          <p:nvPr/>
        </p:nvSpPr>
        <p:spPr>
          <a:xfrm>
            <a:off x="5350125" y="2035375"/>
            <a:ext cx="4344600" cy="10314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This </a:t>
            </a:r>
            <a:r>
              <a:rPr lang="en-US" sz="1100">
                <a:solidFill>
                  <a:srgbClr val="FFFFFF"/>
                </a:solidFill>
                <a:latin typeface="Calibri"/>
                <a:ea typeface="Calibri"/>
                <a:cs typeface="Calibri"/>
                <a:sym typeface="Calibri"/>
              </a:rPr>
              <a:t>presentation</a:t>
            </a:r>
            <a:r>
              <a:rPr b="0" i="0" lang="en-US" sz="1100" u="none" cap="none" strike="noStrike">
                <a:solidFill>
                  <a:srgbClr val="FFFFFF"/>
                </a:solidFill>
                <a:latin typeface="Calibri"/>
                <a:ea typeface="Calibri"/>
                <a:cs typeface="Calibri"/>
                <a:sym typeface="Calibri"/>
              </a:rPr>
              <a:t> is made possible by the generous support of the American people through the United States Agency for International Development (USAID). The contents are the responsibility of Breakthrough ACTION and do not necessarily reflect the views of USAID or the United States Government.</a:t>
            </a:r>
            <a:endParaRPr b="0" i="0" sz="1100" u="none" cap="none" strike="noStrik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14" name="Shape 314"/>
        <p:cNvGrpSpPr/>
        <p:nvPr/>
      </p:nvGrpSpPr>
      <p:grpSpPr>
        <a:xfrm>
          <a:off x="0" y="0"/>
          <a:ext cx="0" cy="0"/>
          <a:chOff x="0" y="0"/>
          <a:chExt cx="0" cy="0"/>
        </a:xfrm>
      </p:grpSpPr>
      <p:sp>
        <p:nvSpPr>
          <p:cNvPr id="315" name="Google Shape;315;p61"/>
          <p:cNvSpPr txBox="1"/>
          <p:nvPr>
            <p:ph type="ctrTitle"/>
          </p:nvPr>
        </p:nvSpPr>
        <p:spPr>
          <a:xfrm>
            <a:off x="626625" y="2996150"/>
            <a:ext cx="4723500" cy="1620600"/>
          </a:xfrm>
          <a:prstGeom prst="rect">
            <a:avLst/>
          </a:prstGeom>
        </p:spPr>
        <p:txBody>
          <a:bodyPr anchorCtr="0" anchor="t" bIns="49675" lIns="99375" spcFirstLastPara="1" rIns="99375" wrap="square" tIns="49675">
            <a:noAutofit/>
          </a:bodyPr>
          <a:lstStyle/>
          <a:p>
            <a:pPr indent="0" lvl="0" marL="0" rtl="0" algn="ctr">
              <a:spcBef>
                <a:spcPts val="0"/>
              </a:spcBef>
              <a:spcAft>
                <a:spcPts val="0"/>
              </a:spcAft>
              <a:buNone/>
            </a:pPr>
            <a:r>
              <a:rPr lang="en-US" sz="4600">
                <a:solidFill>
                  <a:schemeClr val="lt1"/>
                </a:solidFill>
                <a:latin typeface="Calibri"/>
                <a:ea typeface="Calibri"/>
                <a:cs typeface="Calibri"/>
                <a:sym typeface="Calibri"/>
              </a:rPr>
              <a:t>Gender norms =</a:t>
            </a:r>
            <a:r>
              <a:rPr b="1" lang="en-US" sz="4600">
                <a:solidFill>
                  <a:schemeClr val="lt1"/>
                </a:solidFill>
                <a:latin typeface="Calibri"/>
                <a:ea typeface="Calibri"/>
                <a:cs typeface="Calibri"/>
                <a:sym typeface="Calibri"/>
              </a:rPr>
              <a:t>   </a:t>
            </a:r>
            <a:endParaRPr b="1" sz="4600">
              <a:solidFill>
                <a:schemeClr val="lt1"/>
              </a:solidFill>
              <a:latin typeface="Calibri"/>
              <a:ea typeface="Calibri"/>
              <a:cs typeface="Calibri"/>
              <a:sym typeface="Calibri"/>
            </a:endParaRPr>
          </a:p>
        </p:txBody>
      </p:sp>
      <p:sp>
        <p:nvSpPr>
          <p:cNvPr id="316" name="Google Shape;316;p61"/>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317" name="Google Shape;317;p61"/>
          <p:cNvSpPr txBox="1"/>
          <p:nvPr>
            <p:ph type="ctrTitle"/>
          </p:nvPr>
        </p:nvSpPr>
        <p:spPr>
          <a:xfrm>
            <a:off x="5485175" y="1438550"/>
            <a:ext cx="4215300" cy="4735800"/>
          </a:xfrm>
          <a:prstGeom prst="rect">
            <a:avLst/>
          </a:prstGeom>
        </p:spPr>
        <p:txBody>
          <a:bodyPr anchorCtr="0" anchor="t" bIns="49675" lIns="99375" spcFirstLastPara="1" rIns="99375" wrap="square" tIns="49675">
            <a:noAutofit/>
          </a:bodyPr>
          <a:lstStyle/>
          <a:p>
            <a:pPr indent="0" lvl="0" marL="0" rtl="0" algn="l">
              <a:spcBef>
                <a:spcPts val="0"/>
              </a:spcBef>
              <a:spcAft>
                <a:spcPts val="0"/>
              </a:spcAft>
              <a:buNone/>
            </a:pPr>
            <a:r>
              <a:rPr b="1" lang="en-US" sz="4600">
                <a:solidFill>
                  <a:schemeClr val="lt1"/>
                </a:solidFill>
                <a:latin typeface="Calibri"/>
                <a:ea typeface="Calibri"/>
                <a:cs typeface="Calibri"/>
                <a:sym typeface="Calibri"/>
              </a:rPr>
              <a:t>Informal rules or expectations for how b</a:t>
            </a:r>
            <a:r>
              <a:rPr b="1" lang="en-US" sz="4600">
                <a:solidFill>
                  <a:schemeClr val="lt1"/>
                </a:solidFill>
                <a:latin typeface="Calibri"/>
                <a:ea typeface="Calibri"/>
                <a:cs typeface="Calibri"/>
                <a:sym typeface="Calibri"/>
              </a:rPr>
              <a:t>oys and girls</a:t>
            </a:r>
            <a:r>
              <a:rPr b="1" lang="en-US" sz="4600">
                <a:solidFill>
                  <a:schemeClr val="lt1"/>
                </a:solidFill>
                <a:latin typeface="Calibri"/>
                <a:ea typeface="Calibri"/>
                <a:cs typeface="Calibri"/>
                <a:sym typeface="Calibri"/>
              </a:rPr>
              <a:t>, and men and women should look, act and think.   </a:t>
            </a:r>
            <a:endParaRPr b="1" sz="4600">
              <a:solidFill>
                <a:schemeClr val="lt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106"/>
          <p:cNvSpPr txBox="1"/>
          <p:nvPr>
            <p:ph idx="12" type="sldNum"/>
          </p:nvPr>
        </p:nvSpPr>
        <p:spPr>
          <a:xfrm>
            <a:off x="9906772" y="6854072"/>
            <a:ext cx="641700" cy="578400"/>
          </a:xfrm>
          <a:prstGeom prst="rect">
            <a:avLst/>
          </a:prstGeom>
        </p:spPr>
        <p:txBody>
          <a:bodyPr anchorCtr="0" anchor="ctr" bIns="116075" lIns="116075" spcFirstLastPara="1" rIns="116075" wrap="square" tIns="116075">
            <a:normAutofit/>
          </a:bodyPr>
          <a:lstStyle/>
          <a:p>
            <a:pPr indent="0" lvl="0" marL="0" rtl="0" algn="r">
              <a:spcBef>
                <a:spcPts val="0"/>
              </a:spcBef>
              <a:spcAft>
                <a:spcPts val="0"/>
              </a:spcAft>
              <a:buNone/>
            </a:pPr>
            <a:fld id="{00000000-1234-1234-1234-123412341234}" type="slidenum">
              <a:rPr lang="en-US"/>
              <a:t>‹#›</a:t>
            </a:fld>
            <a:endParaRPr/>
          </a:p>
        </p:txBody>
      </p:sp>
      <p:sp>
        <p:nvSpPr>
          <p:cNvPr id="977" name="Google Shape;977;p106"/>
          <p:cNvSpPr txBox="1"/>
          <p:nvPr/>
        </p:nvSpPr>
        <p:spPr>
          <a:xfrm>
            <a:off x="1554150" y="2260675"/>
            <a:ext cx="7583700" cy="122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2000"/>
              </a:spcAft>
              <a:buClr>
                <a:srgbClr val="000000"/>
              </a:buClr>
              <a:buSzPts val="1300"/>
              <a:buFont typeface="Arial"/>
              <a:buNone/>
            </a:pPr>
            <a:r>
              <a:rPr lang="en-US" sz="3800">
                <a:solidFill>
                  <a:srgbClr val="00A7E1"/>
                </a:solidFill>
                <a:latin typeface="Calibri"/>
                <a:ea typeface="Calibri"/>
                <a:cs typeface="Calibri"/>
                <a:sym typeface="Calibri"/>
              </a:rPr>
              <a:t>Optional Slides</a:t>
            </a:r>
            <a:endParaRPr i="0" sz="3800" u="none" cap="none" strike="noStrike">
              <a:solidFill>
                <a:srgbClr val="FFFFFF"/>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107"/>
          <p:cNvSpPr txBox="1"/>
          <p:nvPr/>
        </p:nvSpPr>
        <p:spPr>
          <a:xfrm>
            <a:off x="3834875" y="5101700"/>
            <a:ext cx="1688700" cy="830100"/>
          </a:xfrm>
          <a:prstGeom prst="rect">
            <a:avLst/>
          </a:prstGeom>
          <a:noFill/>
          <a:ln>
            <a:noFill/>
          </a:ln>
        </p:spPr>
        <p:txBody>
          <a:bodyPr anchorCtr="0" anchor="t" bIns="29925" lIns="59850" spcFirstLastPara="1" rIns="59850" wrap="square" tIns="29925">
            <a:spAutoFit/>
          </a:bodyPr>
          <a:lstStyle/>
          <a:p>
            <a:pPr indent="0" lvl="0" marL="0" rtl="0" algn="l">
              <a:spcBef>
                <a:spcPts val="0"/>
              </a:spcBef>
              <a:spcAft>
                <a:spcPts val="0"/>
              </a:spcAft>
              <a:buNone/>
            </a:pPr>
            <a:r>
              <a:rPr b="1" lang="en-US" sz="800">
                <a:solidFill>
                  <a:srgbClr val="212121"/>
                </a:solidFill>
                <a:latin typeface="Calibri"/>
                <a:ea typeface="Calibri"/>
                <a:cs typeface="Calibri"/>
                <a:sym typeface="Calibri"/>
              </a:rPr>
              <a:t>EVALUATE &amp; SYNTHESIZE</a:t>
            </a:r>
            <a:endParaRPr sz="700">
              <a:solidFill>
                <a:srgbClr val="3F3F3F"/>
              </a:solidFill>
              <a:latin typeface="Calibri"/>
              <a:ea typeface="Calibri"/>
              <a:cs typeface="Calibri"/>
              <a:sym typeface="Calibri"/>
            </a:endParaRPr>
          </a:p>
          <a:p>
            <a:pPr indent="0" lvl="0" marL="0" marR="0" rtl="0" algn="l">
              <a:spcBef>
                <a:spcPts val="0"/>
              </a:spcBef>
              <a:spcAft>
                <a:spcPts val="0"/>
              </a:spcAft>
              <a:buNone/>
            </a:pPr>
            <a:r>
              <a:rPr lang="en-US" sz="700">
                <a:solidFill>
                  <a:srgbClr val="3F3F3F"/>
                </a:solidFill>
                <a:latin typeface="Calibri"/>
                <a:ea typeface="Calibri"/>
                <a:cs typeface="Calibri"/>
                <a:sym typeface="Calibri"/>
              </a:rPr>
              <a:t>Analyze the testing results and make recommendations for the next round of testing (or in the case of high-fidelity, what should be included in the pilot package), including which prototypes should be continued, combined, or discontinued.</a:t>
            </a:r>
            <a:endParaRPr sz="700">
              <a:solidFill>
                <a:srgbClr val="3F3F3F"/>
              </a:solidFill>
              <a:latin typeface="Calibri"/>
              <a:ea typeface="Calibri"/>
              <a:cs typeface="Calibri"/>
              <a:sym typeface="Calibri"/>
            </a:endParaRPr>
          </a:p>
        </p:txBody>
      </p:sp>
      <p:sp>
        <p:nvSpPr>
          <p:cNvPr id="983" name="Google Shape;983;p107"/>
          <p:cNvSpPr txBox="1"/>
          <p:nvPr/>
        </p:nvSpPr>
        <p:spPr>
          <a:xfrm>
            <a:off x="472550" y="837743"/>
            <a:ext cx="9670800" cy="633900"/>
          </a:xfrm>
          <a:prstGeom prst="rect">
            <a:avLst/>
          </a:prstGeom>
          <a:noFill/>
          <a:ln>
            <a:noFill/>
          </a:ln>
        </p:spPr>
        <p:txBody>
          <a:bodyPr anchorCtr="0" anchor="t" bIns="99375" lIns="99375" spcFirstLastPara="1" rIns="99375" wrap="square" tIns="99375">
            <a:noAutofit/>
          </a:bodyPr>
          <a:lstStyle/>
          <a:p>
            <a:pPr indent="0" lvl="0" marL="0" rtl="0" algn="l">
              <a:lnSpc>
                <a:spcPct val="115000"/>
              </a:lnSpc>
              <a:spcBef>
                <a:spcPts val="0"/>
              </a:spcBef>
              <a:spcAft>
                <a:spcPts val="0"/>
              </a:spcAft>
              <a:buNone/>
            </a:pPr>
            <a:r>
              <a:rPr b="1" lang="en-US" sz="2000">
                <a:solidFill>
                  <a:schemeClr val="accent6"/>
                </a:solidFill>
                <a:latin typeface="Calibri"/>
                <a:ea typeface="Calibri"/>
                <a:cs typeface="Calibri"/>
                <a:sym typeface="Calibri"/>
              </a:rPr>
              <a:t>Process overview</a:t>
            </a:r>
            <a:endParaRPr b="1" sz="2000">
              <a:solidFill>
                <a:schemeClr val="accent6"/>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984" name="Google Shape;984;p107"/>
          <p:cNvSpPr/>
          <p:nvPr/>
        </p:nvSpPr>
        <p:spPr>
          <a:xfrm>
            <a:off x="506300" y="2524125"/>
            <a:ext cx="814200" cy="3404100"/>
          </a:xfrm>
          <a:prstGeom prst="roundRect">
            <a:avLst>
              <a:gd fmla="val 11097" name="adj"/>
            </a:avLst>
          </a:prstGeom>
          <a:solidFill>
            <a:srgbClr val="FFFFFF"/>
          </a:solidFill>
          <a:ln cap="flat" cmpd="sng" w="9525">
            <a:solidFill>
              <a:srgbClr val="7F7F7F"/>
            </a:solidFill>
            <a:prstDash val="dot"/>
            <a:round/>
            <a:headEnd len="sm" w="sm" type="none"/>
            <a:tailEnd len="sm" w="sm" type="none"/>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b="0" i="0" sz="1600" u="none" cap="none" strike="noStrike">
              <a:solidFill>
                <a:srgbClr val="FFFFFF"/>
              </a:solidFill>
              <a:latin typeface="Arial"/>
              <a:ea typeface="Arial"/>
              <a:cs typeface="Arial"/>
              <a:sym typeface="Arial"/>
            </a:endParaRPr>
          </a:p>
        </p:txBody>
      </p:sp>
      <p:sp>
        <p:nvSpPr>
          <p:cNvPr id="985" name="Google Shape;985;p107"/>
          <p:cNvSpPr txBox="1"/>
          <p:nvPr/>
        </p:nvSpPr>
        <p:spPr>
          <a:xfrm>
            <a:off x="1348506" y="3980231"/>
            <a:ext cx="529200" cy="183600"/>
          </a:xfrm>
          <a:prstGeom prst="rect">
            <a:avLst/>
          </a:prstGeom>
          <a:noFill/>
          <a:ln>
            <a:noFill/>
          </a:ln>
        </p:spPr>
        <p:txBody>
          <a:bodyPr anchorCtr="0" anchor="t" bIns="29925" lIns="59850" spcFirstLastPara="1" rIns="59850" wrap="square" tIns="29925">
            <a:spAutoFit/>
          </a:bodyPr>
          <a:lstStyle/>
          <a:p>
            <a:pPr indent="0" lvl="0" marL="0" marR="0" rtl="0" algn="l">
              <a:spcBef>
                <a:spcPts val="0"/>
              </a:spcBef>
              <a:spcAft>
                <a:spcPts val="0"/>
              </a:spcAft>
              <a:buNone/>
            </a:pPr>
            <a:r>
              <a:rPr b="1" lang="en-US" sz="800">
                <a:solidFill>
                  <a:srgbClr val="212121"/>
                </a:solidFill>
                <a:latin typeface="Calibri"/>
                <a:ea typeface="Calibri"/>
                <a:cs typeface="Calibri"/>
                <a:sym typeface="Calibri"/>
              </a:rPr>
              <a:t>INTENT</a:t>
            </a:r>
            <a:endParaRPr b="1" sz="800">
              <a:solidFill>
                <a:srgbClr val="212121"/>
              </a:solidFill>
              <a:latin typeface="Calibri"/>
              <a:ea typeface="Calibri"/>
              <a:cs typeface="Calibri"/>
              <a:sym typeface="Calibri"/>
            </a:endParaRPr>
          </a:p>
        </p:txBody>
      </p:sp>
      <p:cxnSp>
        <p:nvCxnSpPr>
          <p:cNvPr id="986" name="Google Shape;986;p107"/>
          <p:cNvCxnSpPr/>
          <p:nvPr/>
        </p:nvCxnSpPr>
        <p:spPr>
          <a:xfrm rot="10800000">
            <a:off x="2262652" y="2240350"/>
            <a:ext cx="0" cy="2621100"/>
          </a:xfrm>
          <a:prstGeom prst="straightConnector1">
            <a:avLst/>
          </a:prstGeom>
          <a:noFill/>
          <a:ln cap="flat" cmpd="sng" w="9525">
            <a:solidFill>
              <a:schemeClr val="accent4"/>
            </a:solidFill>
            <a:prstDash val="dot"/>
            <a:round/>
            <a:headEnd len="sm" w="sm" type="none"/>
            <a:tailEnd len="sm" w="sm" type="none"/>
          </a:ln>
        </p:spPr>
      </p:cxnSp>
      <p:sp>
        <p:nvSpPr>
          <p:cNvPr id="987" name="Google Shape;987;p107"/>
          <p:cNvSpPr/>
          <p:nvPr/>
        </p:nvSpPr>
        <p:spPr>
          <a:xfrm>
            <a:off x="1963500" y="3345075"/>
            <a:ext cx="336839" cy="718176"/>
          </a:xfrm>
          <a:custGeom>
            <a:rect b="b" l="l" r="r" t="t"/>
            <a:pathLst>
              <a:path extrusionOk="0" h="1679945" w="765544">
                <a:moveTo>
                  <a:pt x="0" y="1679945"/>
                </a:moveTo>
                <a:cubicBezTo>
                  <a:pt x="125818" y="1674628"/>
                  <a:pt x="251637" y="1669312"/>
                  <a:pt x="318976" y="1435396"/>
                </a:cubicBezTo>
                <a:cubicBezTo>
                  <a:pt x="386316" y="1201480"/>
                  <a:pt x="329609" y="515680"/>
                  <a:pt x="404037" y="276447"/>
                </a:cubicBezTo>
                <a:cubicBezTo>
                  <a:pt x="478465" y="37214"/>
                  <a:pt x="622004" y="18607"/>
                  <a:pt x="765544" y="0"/>
                </a:cubicBezTo>
              </a:path>
            </a:pathLst>
          </a:custGeom>
          <a:noFill/>
          <a:ln cap="flat" cmpd="sng" w="25400">
            <a:solidFill>
              <a:schemeClr val="accent5"/>
            </a:solidFill>
            <a:prstDash val="solid"/>
            <a:round/>
            <a:headEnd len="sm" w="sm" type="none"/>
            <a:tailEnd len="sm" w="sm" type="none"/>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grpSp>
        <p:nvGrpSpPr>
          <p:cNvPr id="988" name="Google Shape;988;p107"/>
          <p:cNvGrpSpPr/>
          <p:nvPr/>
        </p:nvGrpSpPr>
        <p:grpSpPr>
          <a:xfrm>
            <a:off x="448283" y="3500893"/>
            <a:ext cx="864660" cy="666453"/>
            <a:chOff x="220734" y="1913920"/>
            <a:chExt cx="1210500" cy="1244080"/>
          </a:xfrm>
        </p:grpSpPr>
        <p:grpSp>
          <p:nvGrpSpPr>
            <p:cNvPr id="989" name="Google Shape;989;p107"/>
            <p:cNvGrpSpPr/>
            <p:nvPr/>
          </p:nvGrpSpPr>
          <p:grpSpPr>
            <a:xfrm>
              <a:off x="645159" y="2490889"/>
              <a:ext cx="497545" cy="667111"/>
              <a:chOff x="496144" y="2601061"/>
              <a:chExt cx="497545" cy="667111"/>
            </a:xfrm>
          </p:grpSpPr>
          <p:grpSp>
            <p:nvGrpSpPr>
              <p:cNvPr id="990" name="Google Shape;990;p107"/>
              <p:cNvGrpSpPr/>
              <p:nvPr/>
            </p:nvGrpSpPr>
            <p:grpSpPr>
              <a:xfrm>
                <a:off x="558334" y="2660229"/>
                <a:ext cx="435355" cy="607942"/>
                <a:chOff x="3605880" y="2008534"/>
                <a:chExt cx="504000" cy="703800"/>
              </a:xfrm>
            </p:grpSpPr>
            <p:sp>
              <p:nvSpPr>
                <p:cNvPr id="991" name="Google Shape;991;p107"/>
                <p:cNvSpPr/>
                <p:nvPr/>
              </p:nvSpPr>
              <p:spPr>
                <a:xfrm>
                  <a:off x="3605880" y="2008534"/>
                  <a:ext cx="504000" cy="703800"/>
                </a:xfrm>
                <a:prstGeom prst="foldedCorner">
                  <a:avLst>
                    <a:gd fmla="val 16667" name="adj"/>
                  </a:avLst>
                </a:prstGeom>
                <a:solidFill>
                  <a:srgbClr val="B6E3EC"/>
                </a:solidFill>
                <a:ln cap="flat" cmpd="sng" w="25400">
                  <a:solidFill>
                    <a:srgbClr val="212121"/>
                  </a:solidFill>
                  <a:prstDash val="solid"/>
                  <a:round/>
                  <a:headEnd len="sm" w="sm" type="none"/>
                  <a:tailEnd len="sm" w="sm" type="none"/>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992" name="Google Shape;992;p107"/>
                <p:cNvSpPr/>
                <p:nvPr/>
              </p:nvSpPr>
              <p:spPr>
                <a:xfrm rot="5400000">
                  <a:off x="3819336" y="2014685"/>
                  <a:ext cx="45600" cy="364800"/>
                </a:xfrm>
                <a:prstGeom prst="rect">
                  <a:avLst/>
                </a:prstGeom>
                <a:solidFill>
                  <a:srgbClr val="B6E3EC"/>
                </a:solidFill>
                <a:ln>
                  <a:noFill/>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993" name="Google Shape;993;p107"/>
                <p:cNvSpPr/>
                <p:nvPr/>
              </p:nvSpPr>
              <p:spPr>
                <a:xfrm rot="5400000">
                  <a:off x="3736830" y="2238029"/>
                  <a:ext cx="37200" cy="149700"/>
                </a:xfrm>
                <a:prstGeom prst="rect">
                  <a:avLst/>
                </a:prstGeom>
                <a:solidFill>
                  <a:srgbClr val="B6E3EC"/>
                </a:solidFill>
                <a:ln>
                  <a:noFill/>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994" name="Google Shape;994;p107"/>
                <p:cNvSpPr/>
                <p:nvPr/>
              </p:nvSpPr>
              <p:spPr>
                <a:xfrm rot="5400000">
                  <a:off x="3736830" y="2353937"/>
                  <a:ext cx="37200" cy="149700"/>
                </a:xfrm>
                <a:prstGeom prst="rect">
                  <a:avLst/>
                </a:prstGeom>
                <a:solidFill>
                  <a:srgbClr val="B6E3EC"/>
                </a:solidFill>
                <a:ln>
                  <a:noFill/>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995" name="Google Shape;995;p107"/>
                <p:cNvSpPr/>
                <p:nvPr/>
              </p:nvSpPr>
              <p:spPr>
                <a:xfrm rot="5400000">
                  <a:off x="3736830" y="2469845"/>
                  <a:ext cx="37200" cy="149700"/>
                </a:xfrm>
                <a:prstGeom prst="rect">
                  <a:avLst/>
                </a:prstGeom>
                <a:solidFill>
                  <a:srgbClr val="B6E3EC"/>
                </a:solidFill>
                <a:ln>
                  <a:noFill/>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996" name="Google Shape;996;p107"/>
                <p:cNvSpPr/>
                <p:nvPr/>
              </p:nvSpPr>
              <p:spPr>
                <a:xfrm rot="5400000">
                  <a:off x="3921102" y="2238029"/>
                  <a:ext cx="37200" cy="149700"/>
                </a:xfrm>
                <a:prstGeom prst="rect">
                  <a:avLst/>
                </a:prstGeom>
                <a:solidFill>
                  <a:srgbClr val="B6E3EC"/>
                </a:solidFill>
                <a:ln>
                  <a:noFill/>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997" name="Google Shape;997;p107"/>
                <p:cNvSpPr/>
                <p:nvPr/>
              </p:nvSpPr>
              <p:spPr>
                <a:xfrm rot="5400000">
                  <a:off x="3921102" y="2353938"/>
                  <a:ext cx="37200" cy="149700"/>
                </a:xfrm>
                <a:prstGeom prst="rect">
                  <a:avLst/>
                </a:prstGeom>
                <a:solidFill>
                  <a:srgbClr val="B6E3EC"/>
                </a:solidFill>
                <a:ln>
                  <a:noFill/>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998" name="Google Shape;998;p107"/>
                <p:cNvSpPr/>
                <p:nvPr/>
              </p:nvSpPr>
              <p:spPr>
                <a:xfrm rot="5400000">
                  <a:off x="3921102" y="2469846"/>
                  <a:ext cx="37200" cy="149700"/>
                </a:xfrm>
                <a:prstGeom prst="rect">
                  <a:avLst/>
                </a:prstGeom>
                <a:solidFill>
                  <a:srgbClr val="B6E3EC"/>
                </a:solidFill>
                <a:ln>
                  <a:noFill/>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grpSp>
          <p:grpSp>
            <p:nvGrpSpPr>
              <p:cNvPr id="999" name="Google Shape;999;p107"/>
              <p:cNvGrpSpPr/>
              <p:nvPr/>
            </p:nvGrpSpPr>
            <p:grpSpPr>
              <a:xfrm>
                <a:off x="496144" y="2601061"/>
                <a:ext cx="435300" cy="607800"/>
                <a:chOff x="7369571" y="3218500"/>
                <a:chExt cx="435300" cy="607800"/>
              </a:xfrm>
            </p:grpSpPr>
            <p:sp>
              <p:nvSpPr>
                <p:cNvPr id="1000" name="Google Shape;1000;p107"/>
                <p:cNvSpPr/>
                <p:nvPr/>
              </p:nvSpPr>
              <p:spPr>
                <a:xfrm>
                  <a:off x="7369571" y="3218500"/>
                  <a:ext cx="435300" cy="607800"/>
                </a:xfrm>
                <a:prstGeom prst="foldedCorner">
                  <a:avLst>
                    <a:gd fmla="val 16667" name="adj"/>
                  </a:avLst>
                </a:prstGeom>
                <a:solidFill>
                  <a:srgbClr val="FFFFFF"/>
                </a:solidFill>
                <a:ln cap="flat" cmpd="sng" w="25400">
                  <a:solidFill>
                    <a:srgbClr val="212121"/>
                  </a:solidFill>
                  <a:prstDash val="solid"/>
                  <a:round/>
                  <a:headEnd len="sm" w="sm" type="none"/>
                  <a:tailEnd len="sm" w="sm" type="none"/>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001" name="Google Shape;1001;p107"/>
                <p:cNvSpPr/>
                <p:nvPr/>
              </p:nvSpPr>
              <p:spPr>
                <a:xfrm rot="5400000">
                  <a:off x="7493140" y="3182626"/>
                  <a:ext cx="161100" cy="315000"/>
                </a:xfrm>
                <a:prstGeom prst="rect">
                  <a:avLst/>
                </a:prstGeom>
                <a:solidFill>
                  <a:srgbClr val="212121"/>
                </a:solidFill>
                <a:ln>
                  <a:noFill/>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002" name="Google Shape;1002;p107"/>
                <p:cNvSpPr/>
                <p:nvPr/>
              </p:nvSpPr>
              <p:spPr>
                <a:xfrm rot="5400000">
                  <a:off x="7554866" y="3343216"/>
                  <a:ext cx="45600" cy="289800"/>
                </a:xfrm>
                <a:prstGeom prst="rect">
                  <a:avLst/>
                </a:prstGeom>
                <a:solidFill>
                  <a:srgbClr val="BFBFBF"/>
                </a:solidFill>
                <a:ln>
                  <a:noFill/>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003" name="Google Shape;1003;p107"/>
                <p:cNvSpPr/>
                <p:nvPr/>
              </p:nvSpPr>
              <p:spPr>
                <a:xfrm rot="5400000">
                  <a:off x="7554866" y="3443334"/>
                  <a:ext cx="45600" cy="289800"/>
                </a:xfrm>
                <a:prstGeom prst="rect">
                  <a:avLst/>
                </a:prstGeom>
                <a:solidFill>
                  <a:srgbClr val="BFBFBF"/>
                </a:solidFill>
                <a:ln>
                  <a:noFill/>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004" name="Google Shape;1004;p107"/>
                <p:cNvSpPr/>
                <p:nvPr/>
              </p:nvSpPr>
              <p:spPr>
                <a:xfrm rot="5400000">
                  <a:off x="7554866" y="3543450"/>
                  <a:ext cx="45600" cy="289800"/>
                </a:xfrm>
                <a:prstGeom prst="rect">
                  <a:avLst/>
                </a:prstGeom>
                <a:solidFill>
                  <a:srgbClr val="BFBFBF"/>
                </a:solidFill>
                <a:ln>
                  <a:noFill/>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grpSp>
        </p:grpSp>
        <p:sp>
          <p:nvSpPr>
            <p:cNvPr id="1005" name="Google Shape;1005;p107"/>
            <p:cNvSpPr txBox="1"/>
            <p:nvPr/>
          </p:nvSpPr>
          <p:spPr>
            <a:xfrm>
              <a:off x="220734" y="1913920"/>
              <a:ext cx="1210500" cy="314100"/>
            </a:xfrm>
            <a:prstGeom prst="rect">
              <a:avLst/>
            </a:prstGeom>
            <a:noFill/>
            <a:ln>
              <a:noFill/>
            </a:ln>
          </p:spPr>
          <p:txBody>
            <a:bodyPr anchorCtr="0" anchor="t" bIns="29925" lIns="59850" spcFirstLastPara="1" rIns="59850" wrap="square" tIns="29925">
              <a:spAutoFit/>
            </a:bodyPr>
            <a:lstStyle/>
            <a:p>
              <a:pPr indent="0" lvl="0" marL="0" marR="0" rtl="0" algn="r">
                <a:spcBef>
                  <a:spcPts val="0"/>
                </a:spcBef>
                <a:spcAft>
                  <a:spcPts val="0"/>
                </a:spcAft>
                <a:buNone/>
              </a:pPr>
              <a:r>
                <a:rPr b="1" lang="en-US" sz="700">
                  <a:solidFill>
                    <a:srgbClr val="212121"/>
                  </a:solidFill>
                </a:rPr>
                <a:t>Desk- Research</a:t>
              </a:r>
              <a:endParaRPr b="1" sz="700">
                <a:solidFill>
                  <a:srgbClr val="212121"/>
                </a:solidFill>
                <a:latin typeface="Arial"/>
                <a:ea typeface="Arial"/>
                <a:cs typeface="Arial"/>
                <a:sym typeface="Arial"/>
              </a:endParaRPr>
            </a:p>
          </p:txBody>
        </p:sp>
      </p:grpSp>
      <p:sp>
        <p:nvSpPr>
          <p:cNvPr id="1006" name="Google Shape;1006;p107"/>
          <p:cNvSpPr/>
          <p:nvPr/>
        </p:nvSpPr>
        <p:spPr>
          <a:xfrm>
            <a:off x="850726" y="4270502"/>
            <a:ext cx="432551" cy="52950"/>
          </a:xfrm>
          <a:custGeom>
            <a:rect b="b" l="l" r="r" t="t"/>
            <a:pathLst>
              <a:path extrusionOk="0" h="151286" w="508884">
                <a:moveTo>
                  <a:pt x="0" y="0"/>
                </a:moveTo>
                <a:cubicBezTo>
                  <a:pt x="17228" y="51021"/>
                  <a:pt x="34456" y="102042"/>
                  <a:pt x="119270" y="127221"/>
                </a:cubicBezTo>
                <a:cubicBezTo>
                  <a:pt x="204084" y="152400"/>
                  <a:pt x="356484" y="151737"/>
                  <a:pt x="508884" y="151075"/>
                </a:cubicBezTo>
              </a:path>
            </a:pathLst>
          </a:custGeom>
          <a:noFill/>
          <a:ln cap="flat" cmpd="sng" w="25400">
            <a:solidFill>
              <a:schemeClr val="accent5"/>
            </a:solidFill>
            <a:prstDash val="solid"/>
            <a:round/>
            <a:headEnd len="sm" w="sm" type="none"/>
            <a:tailEnd len="sm" w="sm" type="none"/>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007" name="Google Shape;1007;p107"/>
          <p:cNvSpPr/>
          <p:nvPr/>
        </p:nvSpPr>
        <p:spPr>
          <a:xfrm>
            <a:off x="2159465" y="5022869"/>
            <a:ext cx="238374" cy="201350"/>
          </a:xfrm>
          <a:custGeom>
            <a:rect b="b" l="l" r="r" t="t"/>
            <a:pathLst>
              <a:path extrusionOk="0" h="205" w="236">
                <a:moveTo>
                  <a:pt x="146" y="27"/>
                </a:moveTo>
                <a:cubicBezTo>
                  <a:pt x="130" y="0"/>
                  <a:pt x="105" y="0"/>
                  <a:pt x="89" y="27"/>
                </a:cubicBezTo>
                <a:cubicBezTo>
                  <a:pt x="15" y="156"/>
                  <a:pt x="15" y="156"/>
                  <a:pt x="15" y="156"/>
                </a:cubicBezTo>
                <a:cubicBezTo>
                  <a:pt x="0" y="183"/>
                  <a:pt x="12" y="205"/>
                  <a:pt x="43" y="205"/>
                </a:cubicBezTo>
                <a:cubicBezTo>
                  <a:pt x="192" y="205"/>
                  <a:pt x="192" y="205"/>
                  <a:pt x="192" y="205"/>
                </a:cubicBezTo>
                <a:cubicBezTo>
                  <a:pt x="223" y="205"/>
                  <a:pt x="236" y="183"/>
                  <a:pt x="220" y="156"/>
                </a:cubicBezTo>
                <a:lnTo>
                  <a:pt x="146" y="27"/>
                </a:lnTo>
                <a:close/>
                <a:moveTo>
                  <a:pt x="128" y="161"/>
                </a:moveTo>
                <a:cubicBezTo>
                  <a:pt x="128" y="167"/>
                  <a:pt x="124" y="171"/>
                  <a:pt x="118" y="171"/>
                </a:cubicBezTo>
                <a:cubicBezTo>
                  <a:pt x="112" y="171"/>
                  <a:pt x="107" y="167"/>
                  <a:pt x="107" y="161"/>
                </a:cubicBezTo>
                <a:cubicBezTo>
                  <a:pt x="107" y="155"/>
                  <a:pt x="112" y="150"/>
                  <a:pt x="118" y="150"/>
                </a:cubicBezTo>
                <a:cubicBezTo>
                  <a:pt x="124" y="150"/>
                  <a:pt x="128" y="155"/>
                  <a:pt x="128" y="161"/>
                </a:cubicBezTo>
                <a:moveTo>
                  <a:pt x="127" y="114"/>
                </a:moveTo>
                <a:cubicBezTo>
                  <a:pt x="125" y="130"/>
                  <a:pt x="121" y="143"/>
                  <a:pt x="118" y="143"/>
                </a:cubicBezTo>
                <a:cubicBezTo>
                  <a:pt x="114" y="143"/>
                  <a:pt x="110" y="130"/>
                  <a:pt x="109" y="114"/>
                </a:cubicBezTo>
                <a:cubicBezTo>
                  <a:pt x="107" y="99"/>
                  <a:pt x="106" y="80"/>
                  <a:pt x="106" y="73"/>
                </a:cubicBezTo>
                <a:cubicBezTo>
                  <a:pt x="106" y="66"/>
                  <a:pt x="111" y="60"/>
                  <a:pt x="118" y="60"/>
                </a:cubicBezTo>
                <a:cubicBezTo>
                  <a:pt x="124" y="60"/>
                  <a:pt x="129" y="66"/>
                  <a:pt x="129" y="73"/>
                </a:cubicBezTo>
                <a:cubicBezTo>
                  <a:pt x="129" y="80"/>
                  <a:pt x="128" y="99"/>
                  <a:pt x="127" y="114"/>
                </a:cubicBezTo>
              </a:path>
            </a:pathLst>
          </a:custGeom>
          <a:solidFill>
            <a:schemeClr val="accent4"/>
          </a:solidFill>
          <a:ln>
            <a:noFill/>
          </a:ln>
        </p:spPr>
        <p:txBody>
          <a:bodyPr anchorCtr="0" anchor="t" bIns="29925" lIns="59850" spcFirstLastPara="1" rIns="59850" wrap="square" tIns="29925">
            <a:noAutofit/>
          </a:bodyPr>
          <a:lstStyle/>
          <a:p>
            <a:pPr indent="0" lvl="0" marL="0" marR="0" rtl="0" algn="l">
              <a:spcBef>
                <a:spcPts val="0"/>
              </a:spcBef>
              <a:spcAft>
                <a:spcPts val="0"/>
              </a:spcAft>
              <a:buNone/>
            </a:pPr>
            <a:r>
              <a:t/>
            </a:r>
            <a:endParaRPr sz="1600">
              <a:solidFill>
                <a:srgbClr val="CE003D"/>
              </a:solidFill>
              <a:latin typeface="Arial"/>
              <a:ea typeface="Arial"/>
              <a:cs typeface="Arial"/>
              <a:sym typeface="Arial"/>
            </a:endParaRPr>
          </a:p>
        </p:txBody>
      </p:sp>
      <p:sp>
        <p:nvSpPr>
          <p:cNvPr id="1008" name="Google Shape;1008;p107"/>
          <p:cNvSpPr/>
          <p:nvPr/>
        </p:nvSpPr>
        <p:spPr>
          <a:xfrm>
            <a:off x="3588125" y="6079925"/>
            <a:ext cx="2340900" cy="183600"/>
          </a:xfrm>
          <a:prstGeom prst="rect">
            <a:avLst/>
          </a:prstGeom>
          <a:solidFill>
            <a:schemeClr val="accent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FFFFFF"/>
                </a:solidFill>
                <a:latin typeface="Calibri"/>
                <a:ea typeface="Calibri"/>
                <a:cs typeface="Calibri"/>
                <a:sym typeface="Calibri"/>
              </a:rPr>
              <a:t>DENPASAR, INDONESIA</a:t>
            </a:r>
            <a:endParaRPr sz="1000">
              <a:solidFill>
                <a:srgbClr val="FFFFFF"/>
              </a:solidFill>
              <a:latin typeface="Calibri"/>
              <a:ea typeface="Calibri"/>
              <a:cs typeface="Calibri"/>
              <a:sym typeface="Calibri"/>
            </a:endParaRPr>
          </a:p>
        </p:txBody>
      </p:sp>
      <p:sp>
        <p:nvSpPr>
          <p:cNvPr id="1009" name="Google Shape;1009;p107"/>
          <p:cNvSpPr/>
          <p:nvPr/>
        </p:nvSpPr>
        <p:spPr>
          <a:xfrm>
            <a:off x="5955275" y="6079925"/>
            <a:ext cx="2075100" cy="1836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US" sz="1000">
                <a:solidFill>
                  <a:srgbClr val="FFFFFF"/>
                </a:solidFill>
                <a:latin typeface="Calibri"/>
                <a:ea typeface="Calibri"/>
                <a:cs typeface="Calibri"/>
                <a:sym typeface="Calibri"/>
              </a:rPr>
              <a:t>SEMARANG, INDONESIA</a:t>
            </a:r>
            <a:endParaRPr sz="1000">
              <a:solidFill>
                <a:srgbClr val="FFFFFF"/>
              </a:solidFill>
              <a:latin typeface="Calibri"/>
              <a:ea typeface="Calibri"/>
              <a:cs typeface="Calibri"/>
              <a:sym typeface="Calibri"/>
            </a:endParaRPr>
          </a:p>
        </p:txBody>
      </p:sp>
      <p:sp>
        <p:nvSpPr>
          <p:cNvPr id="1010" name="Google Shape;1010;p107"/>
          <p:cNvSpPr/>
          <p:nvPr/>
        </p:nvSpPr>
        <p:spPr>
          <a:xfrm>
            <a:off x="430100" y="6079925"/>
            <a:ext cx="3158100" cy="183600"/>
          </a:xfrm>
          <a:prstGeom prst="rect">
            <a:avLst/>
          </a:prstGeom>
          <a:solidFill>
            <a:schemeClr val="accent5"/>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FFFFFF"/>
                </a:solidFill>
                <a:latin typeface="Calibri"/>
                <a:ea typeface="Calibri"/>
                <a:cs typeface="Calibri"/>
                <a:sym typeface="Calibri"/>
              </a:rPr>
              <a:t>VIRTUAL</a:t>
            </a:r>
            <a:endParaRPr sz="1000">
              <a:solidFill>
                <a:srgbClr val="FFFFFF"/>
              </a:solidFill>
              <a:latin typeface="Calibri"/>
              <a:ea typeface="Calibri"/>
              <a:cs typeface="Calibri"/>
              <a:sym typeface="Calibri"/>
            </a:endParaRPr>
          </a:p>
        </p:txBody>
      </p:sp>
      <p:sp>
        <p:nvSpPr>
          <p:cNvPr id="1011" name="Google Shape;1011;p107"/>
          <p:cNvSpPr txBox="1"/>
          <p:nvPr/>
        </p:nvSpPr>
        <p:spPr>
          <a:xfrm>
            <a:off x="1348500" y="4132700"/>
            <a:ext cx="814200" cy="1137900"/>
          </a:xfrm>
          <a:prstGeom prst="rect">
            <a:avLst/>
          </a:prstGeom>
          <a:noFill/>
          <a:ln>
            <a:noFill/>
          </a:ln>
        </p:spPr>
        <p:txBody>
          <a:bodyPr anchorCtr="0" anchor="t" bIns="29925" lIns="59850" spcFirstLastPara="1" rIns="59850" wrap="square" tIns="29925">
            <a:spAutoFit/>
          </a:bodyPr>
          <a:lstStyle/>
          <a:p>
            <a:pPr indent="0" lvl="0" marL="0" marR="0" rtl="0" algn="l">
              <a:spcBef>
                <a:spcPts val="0"/>
              </a:spcBef>
              <a:spcAft>
                <a:spcPts val="0"/>
              </a:spcAft>
              <a:buNone/>
            </a:pPr>
            <a:r>
              <a:rPr lang="en-US" sz="700">
                <a:solidFill>
                  <a:srgbClr val="3F3F3F"/>
                </a:solidFill>
                <a:latin typeface="Calibri"/>
                <a:ea typeface="Calibri"/>
                <a:cs typeface="Calibri"/>
                <a:sym typeface="Calibri"/>
              </a:rPr>
              <a:t>Define the scope and outcome of the project, not the solution. Form the Core Design Team.</a:t>
            </a:r>
            <a:endParaRPr sz="700">
              <a:solidFill>
                <a:srgbClr val="3F3F3F"/>
              </a:solidFill>
              <a:latin typeface="Calibri"/>
              <a:ea typeface="Calibri"/>
              <a:cs typeface="Calibri"/>
              <a:sym typeface="Calibri"/>
            </a:endParaRPr>
          </a:p>
          <a:p>
            <a:pPr indent="0" lvl="0" marL="0" marR="0" rtl="0" algn="l">
              <a:spcBef>
                <a:spcPts val="0"/>
              </a:spcBef>
              <a:spcAft>
                <a:spcPts val="0"/>
              </a:spcAft>
              <a:buNone/>
            </a:pPr>
            <a:r>
              <a:t/>
            </a:r>
            <a:endParaRPr sz="700">
              <a:solidFill>
                <a:srgbClr val="3F3F3F"/>
              </a:solidFill>
              <a:latin typeface="Calibri"/>
              <a:ea typeface="Calibri"/>
              <a:cs typeface="Calibri"/>
              <a:sym typeface="Calibri"/>
            </a:endParaRPr>
          </a:p>
          <a:p>
            <a:pPr indent="0" lvl="0" marL="0" marR="0" rtl="0" algn="l">
              <a:spcBef>
                <a:spcPts val="0"/>
              </a:spcBef>
              <a:spcAft>
                <a:spcPts val="0"/>
              </a:spcAft>
              <a:buNone/>
            </a:pPr>
            <a:r>
              <a:rPr lang="en-US" sz="700">
                <a:solidFill>
                  <a:srgbClr val="3F3F3F"/>
                </a:solidFill>
                <a:latin typeface="Calibri"/>
                <a:ea typeface="Calibri"/>
                <a:cs typeface="Calibri"/>
                <a:sym typeface="Calibri"/>
              </a:rPr>
              <a:t>See Intent Statement</a:t>
            </a:r>
            <a:endParaRPr sz="700">
              <a:solidFill>
                <a:srgbClr val="3F3F3F"/>
              </a:solidFill>
              <a:latin typeface="Calibri"/>
              <a:ea typeface="Calibri"/>
              <a:cs typeface="Calibri"/>
              <a:sym typeface="Calibri"/>
            </a:endParaRPr>
          </a:p>
          <a:p>
            <a:pPr indent="0" lvl="0" marL="0" marR="0" rtl="0" algn="l">
              <a:spcBef>
                <a:spcPts val="0"/>
              </a:spcBef>
              <a:spcAft>
                <a:spcPts val="0"/>
              </a:spcAft>
              <a:buNone/>
            </a:pPr>
            <a:r>
              <a:rPr lang="en-US" sz="700">
                <a:solidFill>
                  <a:srgbClr val="3F3F3F"/>
                </a:solidFill>
                <a:latin typeface="Calibri"/>
                <a:ea typeface="Calibri"/>
                <a:cs typeface="Calibri"/>
                <a:sym typeface="Calibri"/>
              </a:rPr>
              <a:t> </a:t>
            </a:r>
            <a:r>
              <a:rPr b="1" lang="en-US" sz="700" u="sng">
                <a:solidFill>
                  <a:schemeClr val="accent5"/>
                </a:solidFill>
                <a:latin typeface="Calibri"/>
                <a:ea typeface="Calibri"/>
                <a:cs typeface="Calibri"/>
                <a:sym typeface="Calibri"/>
                <a:hlinkClick r:id="rId3">
                  <a:extLst>
                    <a:ext uri="{A12FA001-AC4F-418D-AE19-62706E023703}">
                      <ahyp:hlinkClr val="tx"/>
                    </a:ext>
                  </a:extLst>
                </a:hlinkClick>
              </a:rPr>
              <a:t>here</a:t>
            </a:r>
            <a:endParaRPr b="1" sz="700">
              <a:solidFill>
                <a:schemeClr val="accent5"/>
              </a:solidFill>
              <a:latin typeface="Calibri"/>
              <a:ea typeface="Calibri"/>
              <a:cs typeface="Calibri"/>
              <a:sym typeface="Calibri"/>
            </a:endParaRPr>
          </a:p>
        </p:txBody>
      </p:sp>
      <p:grpSp>
        <p:nvGrpSpPr>
          <p:cNvPr id="1012" name="Google Shape;1012;p107"/>
          <p:cNvGrpSpPr/>
          <p:nvPr/>
        </p:nvGrpSpPr>
        <p:grpSpPr>
          <a:xfrm>
            <a:off x="1686763" y="3636684"/>
            <a:ext cx="389839" cy="227673"/>
            <a:chOff x="5027613" y="1858962"/>
            <a:chExt cx="762000" cy="547687"/>
          </a:xfrm>
        </p:grpSpPr>
        <p:sp>
          <p:nvSpPr>
            <p:cNvPr id="1013" name="Google Shape;1013;p107"/>
            <p:cNvSpPr/>
            <p:nvPr/>
          </p:nvSpPr>
          <p:spPr>
            <a:xfrm>
              <a:off x="5314950" y="1858962"/>
              <a:ext cx="187325" cy="187325"/>
            </a:xfrm>
            <a:custGeom>
              <a:rect b="b" l="l" r="r" t="t"/>
              <a:pathLst>
                <a:path extrusionOk="0" h="100" w="100">
                  <a:moveTo>
                    <a:pt x="91" y="0"/>
                  </a:moveTo>
                  <a:cubicBezTo>
                    <a:pt x="9" y="0"/>
                    <a:pt x="9" y="0"/>
                    <a:pt x="9" y="0"/>
                  </a:cubicBezTo>
                  <a:cubicBezTo>
                    <a:pt x="4" y="0"/>
                    <a:pt x="0" y="4"/>
                    <a:pt x="0" y="9"/>
                  </a:cubicBezTo>
                  <a:cubicBezTo>
                    <a:pt x="0" y="91"/>
                    <a:pt x="0" y="91"/>
                    <a:pt x="0" y="91"/>
                  </a:cubicBezTo>
                  <a:cubicBezTo>
                    <a:pt x="0" y="96"/>
                    <a:pt x="4" y="100"/>
                    <a:pt x="9" y="100"/>
                  </a:cubicBezTo>
                  <a:cubicBezTo>
                    <a:pt x="91" y="100"/>
                    <a:pt x="91" y="100"/>
                    <a:pt x="91" y="100"/>
                  </a:cubicBezTo>
                  <a:cubicBezTo>
                    <a:pt x="96" y="100"/>
                    <a:pt x="100" y="96"/>
                    <a:pt x="100" y="91"/>
                  </a:cubicBezTo>
                  <a:cubicBezTo>
                    <a:pt x="100" y="9"/>
                    <a:pt x="100" y="9"/>
                    <a:pt x="100" y="9"/>
                  </a:cubicBezTo>
                  <a:cubicBezTo>
                    <a:pt x="100" y="4"/>
                    <a:pt x="96" y="0"/>
                    <a:pt x="91" y="0"/>
                  </a:cubicBezTo>
                </a:path>
              </a:pathLst>
            </a:custGeom>
            <a:solidFill>
              <a:schemeClr val="accent5"/>
            </a:solidFill>
            <a:ln>
              <a:noFill/>
            </a:ln>
          </p:spPr>
          <p:txBody>
            <a:bodyPr anchorCtr="0" anchor="t" bIns="28250" lIns="56500" spcFirstLastPara="1" rIns="56500" wrap="square" tIns="282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14" name="Google Shape;1014;p107"/>
            <p:cNvSpPr/>
            <p:nvPr/>
          </p:nvSpPr>
          <p:spPr>
            <a:xfrm>
              <a:off x="5340350" y="2268537"/>
              <a:ext cx="138112" cy="138112"/>
            </a:xfrm>
            <a:custGeom>
              <a:rect b="b" l="l" r="r" t="t"/>
              <a:pathLst>
                <a:path extrusionOk="0" h="73" w="73">
                  <a:moveTo>
                    <a:pt x="66" y="0"/>
                  </a:moveTo>
                  <a:cubicBezTo>
                    <a:pt x="6" y="0"/>
                    <a:pt x="6" y="0"/>
                    <a:pt x="6" y="0"/>
                  </a:cubicBezTo>
                  <a:cubicBezTo>
                    <a:pt x="2" y="0"/>
                    <a:pt x="0" y="2"/>
                    <a:pt x="0" y="6"/>
                  </a:cubicBezTo>
                  <a:cubicBezTo>
                    <a:pt x="0" y="66"/>
                    <a:pt x="0" y="66"/>
                    <a:pt x="0" y="66"/>
                  </a:cubicBezTo>
                  <a:cubicBezTo>
                    <a:pt x="0" y="70"/>
                    <a:pt x="2" y="73"/>
                    <a:pt x="6" y="73"/>
                  </a:cubicBezTo>
                  <a:cubicBezTo>
                    <a:pt x="66" y="73"/>
                    <a:pt x="66" y="73"/>
                    <a:pt x="66" y="73"/>
                  </a:cubicBezTo>
                  <a:cubicBezTo>
                    <a:pt x="70" y="73"/>
                    <a:pt x="73" y="70"/>
                    <a:pt x="73" y="66"/>
                  </a:cubicBezTo>
                  <a:cubicBezTo>
                    <a:pt x="73" y="6"/>
                    <a:pt x="73" y="6"/>
                    <a:pt x="73" y="6"/>
                  </a:cubicBezTo>
                  <a:cubicBezTo>
                    <a:pt x="73" y="2"/>
                    <a:pt x="70" y="0"/>
                    <a:pt x="66" y="0"/>
                  </a:cubicBezTo>
                </a:path>
              </a:pathLst>
            </a:custGeom>
            <a:solidFill>
              <a:schemeClr val="accent5"/>
            </a:solidFill>
            <a:ln>
              <a:noFill/>
            </a:ln>
          </p:spPr>
          <p:txBody>
            <a:bodyPr anchorCtr="0" anchor="t" bIns="28250" lIns="56500" spcFirstLastPara="1" rIns="56500" wrap="square" tIns="282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15" name="Google Shape;1015;p107"/>
            <p:cNvSpPr/>
            <p:nvPr/>
          </p:nvSpPr>
          <p:spPr>
            <a:xfrm>
              <a:off x="5027613" y="2193925"/>
              <a:ext cx="136525" cy="136525"/>
            </a:xfrm>
            <a:custGeom>
              <a:rect b="b" l="l" r="r" t="t"/>
              <a:pathLst>
                <a:path extrusionOk="0" h="73" w="73">
                  <a:moveTo>
                    <a:pt x="67" y="0"/>
                  </a:moveTo>
                  <a:cubicBezTo>
                    <a:pt x="7" y="0"/>
                    <a:pt x="7" y="0"/>
                    <a:pt x="7" y="0"/>
                  </a:cubicBezTo>
                  <a:cubicBezTo>
                    <a:pt x="3" y="0"/>
                    <a:pt x="0" y="3"/>
                    <a:pt x="0" y="6"/>
                  </a:cubicBezTo>
                  <a:cubicBezTo>
                    <a:pt x="0" y="67"/>
                    <a:pt x="0" y="67"/>
                    <a:pt x="0" y="67"/>
                  </a:cubicBezTo>
                  <a:cubicBezTo>
                    <a:pt x="0" y="70"/>
                    <a:pt x="3" y="73"/>
                    <a:pt x="7" y="73"/>
                  </a:cubicBezTo>
                  <a:cubicBezTo>
                    <a:pt x="67" y="73"/>
                    <a:pt x="67" y="73"/>
                    <a:pt x="67" y="73"/>
                  </a:cubicBezTo>
                  <a:cubicBezTo>
                    <a:pt x="70" y="73"/>
                    <a:pt x="73" y="70"/>
                    <a:pt x="73" y="67"/>
                  </a:cubicBezTo>
                  <a:cubicBezTo>
                    <a:pt x="73" y="6"/>
                    <a:pt x="73" y="6"/>
                    <a:pt x="73" y="6"/>
                  </a:cubicBezTo>
                  <a:cubicBezTo>
                    <a:pt x="73" y="3"/>
                    <a:pt x="70" y="0"/>
                    <a:pt x="67" y="0"/>
                  </a:cubicBezTo>
                </a:path>
              </a:pathLst>
            </a:custGeom>
            <a:solidFill>
              <a:schemeClr val="accent5"/>
            </a:solidFill>
            <a:ln>
              <a:noFill/>
            </a:ln>
          </p:spPr>
          <p:txBody>
            <a:bodyPr anchorCtr="0" anchor="t" bIns="28250" lIns="56500" spcFirstLastPara="1" rIns="56500" wrap="square" tIns="282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16" name="Google Shape;1016;p107"/>
            <p:cNvSpPr/>
            <p:nvPr/>
          </p:nvSpPr>
          <p:spPr>
            <a:xfrm>
              <a:off x="5653088" y="2193925"/>
              <a:ext cx="136525" cy="136525"/>
            </a:xfrm>
            <a:custGeom>
              <a:rect b="b" l="l" r="r" t="t"/>
              <a:pathLst>
                <a:path extrusionOk="0" h="73" w="73">
                  <a:moveTo>
                    <a:pt x="66" y="0"/>
                  </a:moveTo>
                  <a:cubicBezTo>
                    <a:pt x="6" y="0"/>
                    <a:pt x="6" y="0"/>
                    <a:pt x="6" y="0"/>
                  </a:cubicBezTo>
                  <a:cubicBezTo>
                    <a:pt x="3" y="0"/>
                    <a:pt x="0" y="3"/>
                    <a:pt x="0" y="6"/>
                  </a:cubicBezTo>
                  <a:cubicBezTo>
                    <a:pt x="0" y="67"/>
                    <a:pt x="0" y="67"/>
                    <a:pt x="0" y="67"/>
                  </a:cubicBezTo>
                  <a:cubicBezTo>
                    <a:pt x="0" y="70"/>
                    <a:pt x="3" y="73"/>
                    <a:pt x="6" y="73"/>
                  </a:cubicBezTo>
                  <a:cubicBezTo>
                    <a:pt x="66" y="73"/>
                    <a:pt x="66" y="73"/>
                    <a:pt x="66" y="73"/>
                  </a:cubicBezTo>
                  <a:cubicBezTo>
                    <a:pt x="70" y="73"/>
                    <a:pt x="73" y="70"/>
                    <a:pt x="73" y="67"/>
                  </a:cubicBezTo>
                  <a:cubicBezTo>
                    <a:pt x="73" y="6"/>
                    <a:pt x="73" y="6"/>
                    <a:pt x="73" y="6"/>
                  </a:cubicBezTo>
                  <a:cubicBezTo>
                    <a:pt x="73" y="3"/>
                    <a:pt x="70" y="0"/>
                    <a:pt x="66" y="0"/>
                  </a:cubicBezTo>
                </a:path>
              </a:pathLst>
            </a:custGeom>
            <a:solidFill>
              <a:schemeClr val="accent5"/>
            </a:solidFill>
            <a:ln>
              <a:noFill/>
            </a:ln>
          </p:spPr>
          <p:txBody>
            <a:bodyPr anchorCtr="0" anchor="t" bIns="28250" lIns="56500" spcFirstLastPara="1" rIns="56500" wrap="square" tIns="282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17" name="Google Shape;1017;p107"/>
            <p:cNvSpPr/>
            <p:nvPr/>
          </p:nvSpPr>
          <p:spPr>
            <a:xfrm>
              <a:off x="5530850" y="2046287"/>
              <a:ext cx="134937" cy="134937"/>
            </a:xfrm>
            <a:custGeom>
              <a:rect b="b" l="l" r="r" t="t"/>
              <a:pathLst>
                <a:path extrusionOk="0" h="72" w="72">
                  <a:moveTo>
                    <a:pt x="72" y="68"/>
                  </a:moveTo>
                  <a:cubicBezTo>
                    <a:pt x="72" y="43"/>
                    <a:pt x="72" y="43"/>
                    <a:pt x="72" y="43"/>
                  </a:cubicBezTo>
                  <a:cubicBezTo>
                    <a:pt x="72" y="40"/>
                    <a:pt x="70" y="38"/>
                    <a:pt x="68" y="38"/>
                  </a:cubicBezTo>
                  <a:cubicBezTo>
                    <a:pt x="66" y="38"/>
                    <a:pt x="64" y="40"/>
                    <a:pt x="64" y="43"/>
                  </a:cubicBezTo>
                  <a:cubicBezTo>
                    <a:pt x="64" y="58"/>
                    <a:pt x="64" y="58"/>
                    <a:pt x="64" y="58"/>
                  </a:cubicBezTo>
                  <a:cubicBezTo>
                    <a:pt x="55" y="49"/>
                    <a:pt x="55" y="49"/>
                    <a:pt x="55" y="49"/>
                  </a:cubicBezTo>
                  <a:cubicBezTo>
                    <a:pt x="24" y="18"/>
                    <a:pt x="24" y="18"/>
                    <a:pt x="24" y="18"/>
                  </a:cubicBezTo>
                  <a:cubicBezTo>
                    <a:pt x="15" y="8"/>
                    <a:pt x="15" y="8"/>
                    <a:pt x="15" y="8"/>
                  </a:cubicBezTo>
                  <a:cubicBezTo>
                    <a:pt x="30" y="8"/>
                    <a:pt x="30" y="8"/>
                    <a:pt x="30" y="8"/>
                  </a:cubicBezTo>
                  <a:cubicBezTo>
                    <a:pt x="31" y="8"/>
                    <a:pt x="32" y="8"/>
                    <a:pt x="33" y="7"/>
                  </a:cubicBezTo>
                  <a:cubicBezTo>
                    <a:pt x="33" y="6"/>
                    <a:pt x="34" y="5"/>
                    <a:pt x="34" y="4"/>
                  </a:cubicBezTo>
                  <a:cubicBezTo>
                    <a:pt x="34" y="2"/>
                    <a:pt x="32" y="0"/>
                    <a:pt x="30" y="0"/>
                  </a:cubicBezTo>
                  <a:cubicBezTo>
                    <a:pt x="4" y="0"/>
                    <a:pt x="4" y="0"/>
                    <a:pt x="4" y="0"/>
                  </a:cubicBezTo>
                  <a:cubicBezTo>
                    <a:pt x="2" y="0"/>
                    <a:pt x="0" y="2"/>
                    <a:pt x="0" y="4"/>
                  </a:cubicBezTo>
                  <a:cubicBezTo>
                    <a:pt x="0" y="29"/>
                    <a:pt x="0" y="29"/>
                    <a:pt x="0" y="29"/>
                  </a:cubicBezTo>
                  <a:cubicBezTo>
                    <a:pt x="0" y="32"/>
                    <a:pt x="2" y="34"/>
                    <a:pt x="4" y="34"/>
                  </a:cubicBezTo>
                  <a:cubicBezTo>
                    <a:pt x="7" y="34"/>
                    <a:pt x="9" y="32"/>
                    <a:pt x="9" y="29"/>
                  </a:cubicBezTo>
                  <a:cubicBezTo>
                    <a:pt x="9" y="14"/>
                    <a:pt x="9" y="14"/>
                    <a:pt x="9" y="14"/>
                  </a:cubicBezTo>
                  <a:cubicBezTo>
                    <a:pt x="18" y="24"/>
                    <a:pt x="18" y="24"/>
                    <a:pt x="18" y="24"/>
                  </a:cubicBezTo>
                  <a:cubicBezTo>
                    <a:pt x="49" y="54"/>
                    <a:pt x="49" y="54"/>
                    <a:pt x="49" y="54"/>
                  </a:cubicBezTo>
                  <a:cubicBezTo>
                    <a:pt x="58" y="64"/>
                    <a:pt x="58" y="64"/>
                    <a:pt x="58" y="64"/>
                  </a:cubicBezTo>
                  <a:cubicBezTo>
                    <a:pt x="43" y="64"/>
                    <a:pt x="43" y="64"/>
                    <a:pt x="43" y="64"/>
                  </a:cubicBezTo>
                  <a:cubicBezTo>
                    <a:pt x="42" y="64"/>
                    <a:pt x="41" y="64"/>
                    <a:pt x="40" y="65"/>
                  </a:cubicBezTo>
                  <a:cubicBezTo>
                    <a:pt x="39" y="66"/>
                    <a:pt x="39" y="67"/>
                    <a:pt x="39" y="68"/>
                  </a:cubicBezTo>
                  <a:cubicBezTo>
                    <a:pt x="39" y="70"/>
                    <a:pt x="40" y="72"/>
                    <a:pt x="43" y="72"/>
                  </a:cubicBezTo>
                  <a:cubicBezTo>
                    <a:pt x="68" y="72"/>
                    <a:pt x="68" y="72"/>
                    <a:pt x="68" y="72"/>
                  </a:cubicBezTo>
                  <a:cubicBezTo>
                    <a:pt x="70" y="72"/>
                    <a:pt x="72" y="70"/>
                    <a:pt x="72" y="68"/>
                  </a:cubicBezTo>
                </a:path>
              </a:pathLst>
            </a:custGeom>
            <a:solidFill>
              <a:schemeClr val="accent5"/>
            </a:solidFill>
            <a:ln>
              <a:noFill/>
            </a:ln>
          </p:spPr>
          <p:txBody>
            <a:bodyPr anchorCtr="0" anchor="t" bIns="28250" lIns="56500" spcFirstLastPara="1" rIns="56500" wrap="square" tIns="282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18" name="Google Shape;1018;p107"/>
            <p:cNvSpPr/>
            <p:nvPr/>
          </p:nvSpPr>
          <p:spPr>
            <a:xfrm>
              <a:off x="5367338" y="2065337"/>
              <a:ext cx="82550" cy="185737"/>
            </a:xfrm>
            <a:custGeom>
              <a:rect b="b" l="l" r="r" t="t"/>
              <a:pathLst>
                <a:path extrusionOk="0" h="99" w="44">
                  <a:moveTo>
                    <a:pt x="18" y="71"/>
                  </a:moveTo>
                  <a:cubicBezTo>
                    <a:pt x="18" y="84"/>
                    <a:pt x="18" y="84"/>
                    <a:pt x="18" y="84"/>
                  </a:cubicBezTo>
                  <a:cubicBezTo>
                    <a:pt x="7" y="74"/>
                    <a:pt x="7" y="74"/>
                    <a:pt x="7" y="74"/>
                  </a:cubicBezTo>
                  <a:cubicBezTo>
                    <a:pt x="6" y="73"/>
                    <a:pt x="5" y="72"/>
                    <a:pt x="4" y="72"/>
                  </a:cubicBezTo>
                  <a:cubicBezTo>
                    <a:pt x="3" y="72"/>
                    <a:pt x="2" y="73"/>
                    <a:pt x="1" y="74"/>
                  </a:cubicBezTo>
                  <a:cubicBezTo>
                    <a:pt x="0" y="75"/>
                    <a:pt x="0" y="78"/>
                    <a:pt x="1" y="80"/>
                  </a:cubicBezTo>
                  <a:cubicBezTo>
                    <a:pt x="19" y="97"/>
                    <a:pt x="19" y="97"/>
                    <a:pt x="19" y="97"/>
                  </a:cubicBezTo>
                  <a:cubicBezTo>
                    <a:pt x="21" y="99"/>
                    <a:pt x="23" y="99"/>
                    <a:pt x="25" y="97"/>
                  </a:cubicBezTo>
                  <a:cubicBezTo>
                    <a:pt x="43" y="80"/>
                    <a:pt x="43" y="80"/>
                    <a:pt x="43" y="80"/>
                  </a:cubicBezTo>
                  <a:cubicBezTo>
                    <a:pt x="44" y="78"/>
                    <a:pt x="44" y="75"/>
                    <a:pt x="43" y="74"/>
                  </a:cubicBezTo>
                  <a:cubicBezTo>
                    <a:pt x="41" y="72"/>
                    <a:pt x="39" y="72"/>
                    <a:pt x="37" y="74"/>
                  </a:cubicBezTo>
                  <a:cubicBezTo>
                    <a:pt x="26" y="84"/>
                    <a:pt x="26" y="84"/>
                    <a:pt x="26" y="84"/>
                  </a:cubicBezTo>
                  <a:cubicBezTo>
                    <a:pt x="26" y="71"/>
                    <a:pt x="26" y="71"/>
                    <a:pt x="26" y="71"/>
                  </a:cubicBezTo>
                  <a:cubicBezTo>
                    <a:pt x="26" y="28"/>
                    <a:pt x="26" y="28"/>
                    <a:pt x="26" y="28"/>
                  </a:cubicBezTo>
                  <a:cubicBezTo>
                    <a:pt x="26" y="15"/>
                    <a:pt x="26" y="15"/>
                    <a:pt x="26" y="15"/>
                  </a:cubicBezTo>
                  <a:cubicBezTo>
                    <a:pt x="37" y="25"/>
                    <a:pt x="37" y="25"/>
                    <a:pt x="37" y="25"/>
                  </a:cubicBezTo>
                  <a:cubicBezTo>
                    <a:pt x="38" y="26"/>
                    <a:pt x="39" y="27"/>
                    <a:pt x="40" y="27"/>
                  </a:cubicBezTo>
                  <a:cubicBezTo>
                    <a:pt x="41" y="27"/>
                    <a:pt x="42" y="26"/>
                    <a:pt x="43" y="25"/>
                  </a:cubicBezTo>
                  <a:cubicBezTo>
                    <a:pt x="44" y="24"/>
                    <a:pt x="44" y="21"/>
                    <a:pt x="43" y="19"/>
                  </a:cubicBezTo>
                  <a:cubicBezTo>
                    <a:pt x="25" y="2"/>
                    <a:pt x="25" y="2"/>
                    <a:pt x="25" y="2"/>
                  </a:cubicBezTo>
                  <a:cubicBezTo>
                    <a:pt x="23" y="0"/>
                    <a:pt x="21" y="0"/>
                    <a:pt x="19" y="2"/>
                  </a:cubicBezTo>
                  <a:cubicBezTo>
                    <a:pt x="1" y="19"/>
                    <a:pt x="1" y="19"/>
                    <a:pt x="1" y="19"/>
                  </a:cubicBezTo>
                  <a:cubicBezTo>
                    <a:pt x="0" y="21"/>
                    <a:pt x="0" y="24"/>
                    <a:pt x="1" y="25"/>
                  </a:cubicBezTo>
                  <a:cubicBezTo>
                    <a:pt x="3" y="27"/>
                    <a:pt x="6" y="27"/>
                    <a:pt x="7" y="25"/>
                  </a:cubicBezTo>
                  <a:cubicBezTo>
                    <a:pt x="18" y="15"/>
                    <a:pt x="18" y="15"/>
                    <a:pt x="18" y="15"/>
                  </a:cubicBezTo>
                  <a:cubicBezTo>
                    <a:pt x="18" y="28"/>
                    <a:pt x="18" y="28"/>
                    <a:pt x="18" y="28"/>
                  </a:cubicBezTo>
                  <a:lnTo>
                    <a:pt x="18" y="71"/>
                  </a:lnTo>
                  <a:close/>
                </a:path>
              </a:pathLst>
            </a:custGeom>
            <a:solidFill>
              <a:schemeClr val="accent5"/>
            </a:solidFill>
            <a:ln>
              <a:noFill/>
            </a:ln>
          </p:spPr>
          <p:txBody>
            <a:bodyPr anchorCtr="0" anchor="t" bIns="28250" lIns="56500" spcFirstLastPara="1" rIns="56500" wrap="square" tIns="282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19" name="Google Shape;1019;p107"/>
            <p:cNvSpPr/>
            <p:nvPr/>
          </p:nvSpPr>
          <p:spPr>
            <a:xfrm>
              <a:off x="5151438" y="2046287"/>
              <a:ext cx="134937" cy="134937"/>
            </a:xfrm>
            <a:custGeom>
              <a:rect b="b" l="l" r="r" t="t"/>
              <a:pathLst>
                <a:path extrusionOk="0" h="72" w="72">
                  <a:moveTo>
                    <a:pt x="68" y="0"/>
                  </a:moveTo>
                  <a:cubicBezTo>
                    <a:pt x="42" y="0"/>
                    <a:pt x="42" y="0"/>
                    <a:pt x="42" y="0"/>
                  </a:cubicBezTo>
                  <a:cubicBezTo>
                    <a:pt x="40" y="0"/>
                    <a:pt x="38" y="2"/>
                    <a:pt x="38" y="4"/>
                  </a:cubicBezTo>
                  <a:cubicBezTo>
                    <a:pt x="38" y="7"/>
                    <a:pt x="40" y="8"/>
                    <a:pt x="42" y="8"/>
                  </a:cubicBezTo>
                  <a:cubicBezTo>
                    <a:pt x="58" y="8"/>
                    <a:pt x="58" y="8"/>
                    <a:pt x="58" y="8"/>
                  </a:cubicBezTo>
                  <a:cubicBezTo>
                    <a:pt x="48" y="18"/>
                    <a:pt x="48" y="18"/>
                    <a:pt x="48" y="18"/>
                  </a:cubicBezTo>
                  <a:cubicBezTo>
                    <a:pt x="17" y="49"/>
                    <a:pt x="17" y="49"/>
                    <a:pt x="17" y="49"/>
                  </a:cubicBezTo>
                  <a:cubicBezTo>
                    <a:pt x="8" y="58"/>
                    <a:pt x="8" y="58"/>
                    <a:pt x="8" y="58"/>
                  </a:cubicBezTo>
                  <a:cubicBezTo>
                    <a:pt x="8" y="43"/>
                    <a:pt x="8" y="43"/>
                    <a:pt x="8" y="43"/>
                  </a:cubicBezTo>
                  <a:cubicBezTo>
                    <a:pt x="8" y="41"/>
                    <a:pt x="8" y="40"/>
                    <a:pt x="7" y="40"/>
                  </a:cubicBezTo>
                  <a:cubicBezTo>
                    <a:pt x="6" y="39"/>
                    <a:pt x="5" y="38"/>
                    <a:pt x="4" y="38"/>
                  </a:cubicBezTo>
                  <a:cubicBezTo>
                    <a:pt x="2" y="38"/>
                    <a:pt x="0" y="40"/>
                    <a:pt x="0" y="43"/>
                  </a:cubicBezTo>
                  <a:cubicBezTo>
                    <a:pt x="0" y="68"/>
                    <a:pt x="0" y="68"/>
                    <a:pt x="0" y="68"/>
                  </a:cubicBezTo>
                  <a:cubicBezTo>
                    <a:pt x="0" y="70"/>
                    <a:pt x="2" y="72"/>
                    <a:pt x="4" y="72"/>
                  </a:cubicBezTo>
                  <a:cubicBezTo>
                    <a:pt x="29" y="72"/>
                    <a:pt x="29" y="72"/>
                    <a:pt x="29" y="72"/>
                  </a:cubicBezTo>
                  <a:cubicBezTo>
                    <a:pt x="32" y="72"/>
                    <a:pt x="34" y="70"/>
                    <a:pt x="34" y="68"/>
                  </a:cubicBezTo>
                  <a:cubicBezTo>
                    <a:pt x="34" y="65"/>
                    <a:pt x="32" y="64"/>
                    <a:pt x="29" y="64"/>
                  </a:cubicBezTo>
                  <a:cubicBezTo>
                    <a:pt x="14" y="64"/>
                    <a:pt x="14" y="64"/>
                    <a:pt x="14" y="64"/>
                  </a:cubicBezTo>
                  <a:cubicBezTo>
                    <a:pt x="23" y="54"/>
                    <a:pt x="23" y="54"/>
                    <a:pt x="23" y="54"/>
                  </a:cubicBezTo>
                  <a:cubicBezTo>
                    <a:pt x="54" y="24"/>
                    <a:pt x="54" y="24"/>
                    <a:pt x="54" y="24"/>
                  </a:cubicBezTo>
                  <a:cubicBezTo>
                    <a:pt x="63" y="14"/>
                    <a:pt x="63" y="14"/>
                    <a:pt x="63" y="14"/>
                  </a:cubicBezTo>
                  <a:cubicBezTo>
                    <a:pt x="63" y="29"/>
                    <a:pt x="63" y="29"/>
                    <a:pt x="63" y="29"/>
                  </a:cubicBezTo>
                  <a:cubicBezTo>
                    <a:pt x="63" y="31"/>
                    <a:pt x="64" y="32"/>
                    <a:pt x="65" y="32"/>
                  </a:cubicBezTo>
                  <a:cubicBezTo>
                    <a:pt x="65" y="33"/>
                    <a:pt x="67" y="34"/>
                    <a:pt x="68" y="34"/>
                  </a:cubicBezTo>
                  <a:cubicBezTo>
                    <a:pt x="70" y="34"/>
                    <a:pt x="72" y="32"/>
                    <a:pt x="72" y="29"/>
                  </a:cubicBezTo>
                  <a:cubicBezTo>
                    <a:pt x="72" y="4"/>
                    <a:pt x="72" y="4"/>
                    <a:pt x="72" y="4"/>
                  </a:cubicBezTo>
                  <a:cubicBezTo>
                    <a:pt x="72" y="2"/>
                    <a:pt x="70" y="0"/>
                    <a:pt x="68" y="0"/>
                  </a:cubicBezTo>
                </a:path>
              </a:pathLst>
            </a:custGeom>
            <a:solidFill>
              <a:schemeClr val="accent5"/>
            </a:solidFill>
            <a:ln>
              <a:noFill/>
            </a:ln>
          </p:spPr>
          <p:txBody>
            <a:bodyPr anchorCtr="0" anchor="t" bIns="28250" lIns="56500" spcFirstLastPara="1" rIns="56500" wrap="square" tIns="282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grpSp>
      <p:grpSp>
        <p:nvGrpSpPr>
          <p:cNvPr id="1020" name="Google Shape;1020;p107"/>
          <p:cNvGrpSpPr/>
          <p:nvPr/>
        </p:nvGrpSpPr>
        <p:grpSpPr>
          <a:xfrm>
            <a:off x="4235412" y="4791054"/>
            <a:ext cx="389815" cy="260885"/>
            <a:chOff x="5641544" y="1721974"/>
            <a:chExt cx="749788" cy="617480"/>
          </a:xfrm>
        </p:grpSpPr>
        <p:sp>
          <p:nvSpPr>
            <p:cNvPr id="1021" name="Google Shape;1021;p107"/>
            <p:cNvSpPr/>
            <p:nvPr/>
          </p:nvSpPr>
          <p:spPr>
            <a:xfrm>
              <a:off x="5641545" y="1721974"/>
              <a:ext cx="749787" cy="617480"/>
            </a:xfrm>
            <a:custGeom>
              <a:rect b="b" l="l" r="r" t="t"/>
              <a:pathLst>
                <a:path extrusionOk="0" h="2910" w="3598">
                  <a:moveTo>
                    <a:pt x="3200" y="0"/>
                  </a:moveTo>
                  <a:lnTo>
                    <a:pt x="3200" y="0"/>
                  </a:lnTo>
                  <a:cubicBezTo>
                    <a:pt x="397" y="0"/>
                    <a:pt x="397" y="0"/>
                    <a:pt x="397" y="0"/>
                  </a:cubicBezTo>
                  <a:cubicBezTo>
                    <a:pt x="186" y="0"/>
                    <a:pt x="0" y="186"/>
                    <a:pt x="0" y="397"/>
                  </a:cubicBezTo>
                  <a:cubicBezTo>
                    <a:pt x="0" y="2513"/>
                    <a:pt x="0" y="2513"/>
                    <a:pt x="0" y="2513"/>
                  </a:cubicBezTo>
                  <a:cubicBezTo>
                    <a:pt x="0" y="2724"/>
                    <a:pt x="186" y="2909"/>
                    <a:pt x="397" y="2909"/>
                  </a:cubicBezTo>
                  <a:cubicBezTo>
                    <a:pt x="3200" y="2909"/>
                    <a:pt x="3200" y="2909"/>
                    <a:pt x="3200" y="2909"/>
                  </a:cubicBezTo>
                  <a:cubicBezTo>
                    <a:pt x="3412" y="2909"/>
                    <a:pt x="3597" y="2724"/>
                    <a:pt x="3597" y="2513"/>
                  </a:cubicBezTo>
                  <a:cubicBezTo>
                    <a:pt x="3597" y="397"/>
                    <a:pt x="3597" y="397"/>
                    <a:pt x="3597" y="397"/>
                  </a:cubicBezTo>
                  <a:cubicBezTo>
                    <a:pt x="3597" y="186"/>
                    <a:pt x="3412" y="0"/>
                    <a:pt x="3200" y="0"/>
                  </a:cubicBezTo>
                  <a:close/>
                  <a:moveTo>
                    <a:pt x="3226" y="158"/>
                  </a:moveTo>
                  <a:lnTo>
                    <a:pt x="3226" y="158"/>
                  </a:lnTo>
                  <a:cubicBezTo>
                    <a:pt x="3280" y="158"/>
                    <a:pt x="3332" y="212"/>
                    <a:pt x="3332" y="264"/>
                  </a:cubicBezTo>
                  <a:cubicBezTo>
                    <a:pt x="3332" y="318"/>
                    <a:pt x="3280" y="370"/>
                    <a:pt x="3226" y="370"/>
                  </a:cubicBezTo>
                  <a:cubicBezTo>
                    <a:pt x="3148" y="370"/>
                    <a:pt x="3094" y="318"/>
                    <a:pt x="3094" y="264"/>
                  </a:cubicBezTo>
                  <a:cubicBezTo>
                    <a:pt x="3094" y="212"/>
                    <a:pt x="3148" y="158"/>
                    <a:pt x="3226" y="158"/>
                  </a:cubicBezTo>
                  <a:close/>
                  <a:moveTo>
                    <a:pt x="2909" y="158"/>
                  </a:moveTo>
                  <a:lnTo>
                    <a:pt x="2909" y="158"/>
                  </a:lnTo>
                  <a:cubicBezTo>
                    <a:pt x="2962" y="158"/>
                    <a:pt x="3015" y="212"/>
                    <a:pt x="3015" y="264"/>
                  </a:cubicBezTo>
                  <a:cubicBezTo>
                    <a:pt x="3015" y="318"/>
                    <a:pt x="2962" y="370"/>
                    <a:pt x="2909" y="370"/>
                  </a:cubicBezTo>
                  <a:cubicBezTo>
                    <a:pt x="2857" y="370"/>
                    <a:pt x="2803" y="318"/>
                    <a:pt x="2803" y="264"/>
                  </a:cubicBezTo>
                  <a:cubicBezTo>
                    <a:pt x="2803" y="212"/>
                    <a:pt x="2857" y="158"/>
                    <a:pt x="2909" y="158"/>
                  </a:cubicBezTo>
                  <a:close/>
                  <a:moveTo>
                    <a:pt x="2592" y="158"/>
                  </a:moveTo>
                  <a:lnTo>
                    <a:pt x="2592" y="158"/>
                  </a:lnTo>
                  <a:cubicBezTo>
                    <a:pt x="2645" y="158"/>
                    <a:pt x="2697" y="212"/>
                    <a:pt x="2697" y="264"/>
                  </a:cubicBezTo>
                  <a:cubicBezTo>
                    <a:pt x="2697" y="318"/>
                    <a:pt x="2645" y="370"/>
                    <a:pt x="2592" y="370"/>
                  </a:cubicBezTo>
                  <a:cubicBezTo>
                    <a:pt x="2539" y="370"/>
                    <a:pt x="2486" y="318"/>
                    <a:pt x="2486" y="264"/>
                  </a:cubicBezTo>
                  <a:cubicBezTo>
                    <a:pt x="2486" y="212"/>
                    <a:pt x="2539" y="158"/>
                    <a:pt x="2592" y="158"/>
                  </a:cubicBezTo>
                  <a:close/>
                  <a:moveTo>
                    <a:pt x="3200" y="2751"/>
                  </a:moveTo>
                  <a:lnTo>
                    <a:pt x="3200" y="2751"/>
                  </a:lnTo>
                  <a:cubicBezTo>
                    <a:pt x="397" y="2751"/>
                    <a:pt x="397" y="2751"/>
                    <a:pt x="397" y="2751"/>
                  </a:cubicBezTo>
                  <a:cubicBezTo>
                    <a:pt x="318" y="2751"/>
                    <a:pt x="264" y="2724"/>
                    <a:pt x="212" y="2671"/>
                  </a:cubicBezTo>
                  <a:cubicBezTo>
                    <a:pt x="3385" y="2671"/>
                    <a:pt x="3385" y="2671"/>
                    <a:pt x="3385" y="2671"/>
                  </a:cubicBezTo>
                  <a:cubicBezTo>
                    <a:pt x="3332" y="2724"/>
                    <a:pt x="3280" y="2751"/>
                    <a:pt x="3200" y="2751"/>
                  </a:cubicBezTo>
                  <a:close/>
                  <a:moveTo>
                    <a:pt x="3438" y="2513"/>
                  </a:moveTo>
                  <a:lnTo>
                    <a:pt x="3438" y="2513"/>
                  </a:lnTo>
                  <a:cubicBezTo>
                    <a:pt x="3438" y="2565"/>
                    <a:pt x="3438" y="2592"/>
                    <a:pt x="3412" y="2645"/>
                  </a:cubicBezTo>
                  <a:cubicBezTo>
                    <a:pt x="186" y="2645"/>
                    <a:pt x="186" y="2645"/>
                    <a:pt x="186" y="2645"/>
                  </a:cubicBezTo>
                  <a:cubicBezTo>
                    <a:pt x="159" y="2592"/>
                    <a:pt x="159" y="2565"/>
                    <a:pt x="159" y="2513"/>
                  </a:cubicBezTo>
                  <a:cubicBezTo>
                    <a:pt x="159" y="476"/>
                    <a:pt x="159" y="476"/>
                    <a:pt x="159" y="476"/>
                  </a:cubicBezTo>
                  <a:cubicBezTo>
                    <a:pt x="3438" y="476"/>
                    <a:pt x="3438" y="476"/>
                    <a:pt x="3438" y="476"/>
                  </a:cubicBezTo>
                  <a:lnTo>
                    <a:pt x="3438" y="2513"/>
                  </a:lnTo>
                  <a:close/>
                  <a:moveTo>
                    <a:pt x="609" y="1851"/>
                  </a:moveTo>
                  <a:lnTo>
                    <a:pt x="609" y="1851"/>
                  </a:lnTo>
                  <a:cubicBezTo>
                    <a:pt x="741" y="1851"/>
                    <a:pt x="847" y="1745"/>
                    <a:pt x="847" y="1613"/>
                  </a:cubicBezTo>
                  <a:lnTo>
                    <a:pt x="847" y="1587"/>
                  </a:lnTo>
                  <a:cubicBezTo>
                    <a:pt x="1244" y="1402"/>
                    <a:pt x="1244" y="1402"/>
                    <a:pt x="1244" y="1402"/>
                  </a:cubicBezTo>
                  <a:cubicBezTo>
                    <a:pt x="1270" y="1428"/>
                    <a:pt x="1349" y="1455"/>
                    <a:pt x="1402" y="1455"/>
                  </a:cubicBezTo>
                  <a:cubicBezTo>
                    <a:pt x="1455" y="1455"/>
                    <a:pt x="1508" y="1455"/>
                    <a:pt x="1534" y="1428"/>
                  </a:cubicBezTo>
                  <a:cubicBezTo>
                    <a:pt x="1957" y="1693"/>
                    <a:pt x="1957" y="1693"/>
                    <a:pt x="1957" y="1693"/>
                  </a:cubicBezTo>
                  <a:cubicBezTo>
                    <a:pt x="1957" y="1693"/>
                    <a:pt x="1957" y="1719"/>
                    <a:pt x="1957" y="1745"/>
                  </a:cubicBezTo>
                  <a:cubicBezTo>
                    <a:pt x="1957" y="1878"/>
                    <a:pt x="2063" y="1984"/>
                    <a:pt x="2196" y="1984"/>
                  </a:cubicBezTo>
                  <a:cubicBezTo>
                    <a:pt x="2328" y="1984"/>
                    <a:pt x="2433" y="1878"/>
                    <a:pt x="2433" y="1745"/>
                  </a:cubicBezTo>
                  <a:cubicBezTo>
                    <a:pt x="2433" y="1719"/>
                    <a:pt x="2433" y="1693"/>
                    <a:pt x="2433" y="1667"/>
                  </a:cubicBezTo>
                  <a:cubicBezTo>
                    <a:pt x="2857" y="1349"/>
                    <a:pt x="2857" y="1349"/>
                    <a:pt x="2857" y="1349"/>
                  </a:cubicBezTo>
                  <a:cubicBezTo>
                    <a:pt x="2909" y="1375"/>
                    <a:pt x="2962" y="1402"/>
                    <a:pt x="2989" y="1402"/>
                  </a:cubicBezTo>
                  <a:cubicBezTo>
                    <a:pt x="3121" y="1402"/>
                    <a:pt x="3253" y="1296"/>
                    <a:pt x="3253" y="1164"/>
                  </a:cubicBezTo>
                  <a:cubicBezTo>
                    <a:pt x="3253" y="1005"/>
                    <a:pt x="3121" y="899"/>
                    <a:pt x="2989" y="899"/>
                  </a:cubicBezTo>
                  <a:cubicBezTo>
                    <a:pt x="2857" y="899"/>
                    <a:pt x="2751" y="1005"/>
                    <a:pt x="2751" y="1164"/>
                  </a:cubicBezTo>
                  <a:cubicBezTo>
                    <a:pt x="2751" y="1164"/>
                    <a:pt x="2751" y="1190"/>
                    <a:pt x="2751" y="1216"/>
                  </a:cubicBezTo>
                  <a:cubicBezTo>
                    <a:pt x="2328" y="1534"/>
                    <a:pt x="2328" y="1534"/>
                    <a:pt x="2328" y="1534"/>
                  </a:cubicBezTo>
                  <a:cubicBezTo>
                    <a:pt x="2301" y="1507"/>
                    <a:pt x="2248" y="1481"/>
                    <a:pt x="2196" y="1481"/>
                  </a:cubicBezTo>
                  <a:cubicBezTo>
                    <a:pt x="2142" y="1481"/>
                    <a:pt x="2090" y="1507"/>
                    <a:pt x="2063" y="1534"/>
                  </a:cubicBezTo>
                  <a:cubicBezTo>
                    <a:pt x="1640" y="1270"/>
                    <a:pt x="1640" y="1270"/>
                    <a:pt x="1640" y="1270"/>
                  </a:cubicBezTo>
                  <a:cubicBezTo>
                    <a:pt x="1640" y="1270"/>
                    <a:pt x="1640" y="1243"/>
                    <a:pt x="1640" y="1216"/>
                  </a:cubicBezTo>
                  <a:cubicBezTo>
                    <a:pt x="1640" y="1084"/>
                    <a:pt x="1534" y="979"/>
                    <a:pt x="1402" y="979"/>
                  </a:cubicBezTo>
                  <a:cubicBezTo>
                    <a:pt x="1270" y="979"/>
                    <a:pt x="1164" y="1084"/>
                    <a:pt x="1164" y="1216"/>
                  </a:cubicBezTo>
                  <a:lnTo>
                    <a:pt x="1164" y="1243"/>
                  </a:lnTo>
                  <a:cubicBezTo>
                    <a:pt x="767" y="1428"/>
                    <a:pt x="767" y="1428"/>
                    <a:pt x="767" y="1428"/>
                  </a:cubicBezTo>
                  <a:cubicBezTo>
                    <a:pt x="741" y="1402"/>
                    <a:pt x="661" y="1375"/>
                    <a:pt x="609" y="1375"/>
                  </a:cubicBezTo>
                  <a:cubicBezTo>
                    <a:pt x="476" y="1375"/>
                    <a:pt x="370" y="1481"/>
                    <a:pt x="370" y="1613"/>
                  </a:cubicBezTo>
                  <a:cubicBezTo>
                    <a:pt x="370" y="1745"/>
                    <a:pt x="476" y="1851"/>
                    <a:pt x="609" y="1851"/>
                  </a:cubicBezTo>
                  <a:close/>
                  <a:moveTo>
                    <a:pt x="2989" y="1032"/>
                  </a:moveTo>
                  <a:lnTo>
                    <a:pt x="2989" y="1032"/>
                  </a:lnTo>
                  <a:cubicBezTo>
                    <a:pt x="3068" y="1032"/>
                    <a:pt x="3121" y="1084"/>
                    <a:pt x="3121" y="1164"/>
                  </a:cubicBezTo>
                  <a:cubicBezTo>
                    <a:pt x="3121" y="1216"/>
                    <a:pt x="3068" y="1270"/>
                    <a:pt x="2989" y="1270"/>
                  </a:cubicBezTo>
                  <a:cubicBezTo>
                    <a:pt x="2936" y="1270"/>
                    <a:pt x="2883" y="1216"/>
                    <a:pt x="2883" y="1164"/>
                  </a:cubicBezTo>
                  <a:cubicBezTo>
                    <a:pt x="2883" y="1084"/>
                    <a:pt x="2936" y="1032"/>
                    <a:pt x="2989" y="1032"/>
                  </a:cubicBezTo>
                  <a:close/>
                  <a:moveTo>
                    <a:pt x="2196" y="1613"/>
                  </a:moveTo>
                  <a:lnTo>
                    <a:pt x="2196" y="1613"/>
                  </a:lnTo>
                  <a:cubicBezTo>
                    <a:pt x="2274" y="1613"/>
                    <a:pt x="2328" y="1667"/>
                    <a:pt x="2328" y="1745"/>
                  </a:cubicBezTo>
                  <a:cubicBezTo>
                    <a:pt x="2328" y="1799"/>
                    <a:pt x="2274" y="1851"/>
                    <a:pt x="2196" y="1851"/>
                  </a:cubicBezTo>
                  <a:cubicBezTo>
                    <a:pt x="2142" y="1851"/>
                    <a:pt x="2063" y="1799"/>
                    <a:pt x="2063" y="1745"/>
                  </a:cubicBezTo>
                  <a:cubicBezTo>
                    <a:pt x="2063" y="1667"/>
                    <a:pt x="2142" y="1613"/>
                    <a:pt x="2196" y="1613"/>
                  </a:cubicBezTo>
                  <a:close/>
                  <a:moveTo>
                    <a:pt x="1402" y="1084"/>
                  </a:moveTo>
                  <a:lnTo>
                    <a:pt x="1402" y="1084"/>
                  </a:lnTo>
                  <a:cubicBezTo>
                    <a:pt x="1481" y="1084"/>
                    <a:pt x="1534" y="1164"/>
                    <a:pt x="1534" y="1216"/>
                  </a:cubicBezTo>
                  <a:cubicBezTo>
                    <a:pt x="1534" y="1296"/>
                    <a:pt x="1481" y="1349"/>
                    <a:pt x="1402" y="1349"/>
                  </a:cubicBezTo>
                  <a:cubicBezTo>
                    <a:pt x="1322" y="1349"/>
                    <a:pt x="1270" y="1296"/>
                    <a:pt x="1270" y="1216"/>
                  </a:cubicBezTo>
                  <a:cubicBezTo>
                    <a:pt x="1270" y="1164"/>
                    <a:pt x="1322" y="1084"/>
                    <a:pt x="1402" y="1084"/>
                  </a:cubicBezTo>
                  <a:close/>
                  <a:moveTo>
                    <a:pt x="609" y="1481"/>
                  </a:moveTo>
                  <a:lnTo>
                    <a:pt x="609" y="1481"/>
                  </a:lnTo>
                  <a:cubicBezTo>
                    <a:pt x="688" y="1481"/>
                    <a:pt x="741" y="1534"/>
                    <a:pt x="741" y="1613"/>
                  </a:cubicBezTo>
                  <a:cubicBezTo>
                    <a:pt x="741" y="1693"/>
                    <a:pt x="688" y="1745"/>
                    <a:pt x="609" y="1745"/>
                  </a:cubicBezTo>
                  <a:cubicBezTo>
                    <a:pt x="529" y="1745"/>
                    <a:pt x="476" y="1693"/>
                    <a:pt x="476" y="1613"/>
                  </a:cubicBezTo>
                  <a:cubicBezTo>
                    <a:pt x="476" y="1534"/>
                    <a:pt x="529" y="1481"/>
                    <a:pt x="609" y="1481"/>
                  </a:cubicBezTo>
                  <a:close/>
                  <a:moveTo>
                    <a:pt x="2883" y="1428"/>
                  </a:moveTo>
                  <a:lnTo>
                    <a:pt x="2883" y="1428"/>
                  </a:lnTo>
                  <a:cubicBezTo>
                    <a:pt x="2513" y="1693"/>
                    <a:pt x="2513" y="1693"/>
                    <a:pt x="2513" y="1693"/>
                  </a:cubicBezTo>
                  <a:cubicBezTo>
                    <a:pt x="2513" y="1719"/>
                    <a:pt x="2513" y="1719"/>
                    <a:pt x="2513" y="1745"/>
                  </a:cubicBezTo>
                  <a:cubicBezTo>
                    <a:pt x="2513" y="1904"/>
                    <a:pt x="2407" y="2010"/>
                    <a:pt x="2248" y="2036"/>
                  </a:cubicBezTo>
                  <a:cubicBezTo>
                    <a:pt x="2248" y="2460"/>
                    <a:pt x="2248" y="2460"/>
                    <a:pt x="2248" y="2460"/>
                  </a:cubicBezTo>
                  <a:cubicBezTo>
                    <a:pt x="2989" y="2460"/>
                    <a:pt x="2989" y="2460"/>
                    <a:pt x="2989" y="2460"/>
                  </a:cubicBezTo>
                  <a:cubicBezTo>
                    <a:pt x="2989" y="1455"/>
                    <a:pt x="2989" y="1455"/>
                    <a:pt x="2989" y="1455"/>
                  </a:cubicBezTo>
                  <a:lnTo>
                    <a:pt x="2989" y="1455"/>
                  </a:lnTo>
                  <a:cubicBezTo>
                    <a:pt x="2962" y="1455"/>
                    <a:pt x="2909" y="1455"/>
                    <a:pt x="2883" y="1428"/>
                  </a:cubicBezTo>
                  <a:close/>
                  <a:moveTo>
                    <a:pt x="926" y="1639"/>
                  </a:moveTo>
                  <a:lnTo>
                    <a:pt x="926" y="1639"/>
                  </a:lnTo>
                  <a:cubicBezTo>
                    <a:pt x="899" y="1799"/>
                    <a:pt x="767" y="1931"/>
                    <a:pt x="609" y="1931"/>
                  </a:cubicBezTo>
                  <a:cubicBezTo>
                    <a:pt x="609" y="2460"/>
                    <a:pt x="609" y="2460"/>
                    <a:pt x="609" y="2460"/>
                  </a:cubicBezTo>
                  <a:cubicBezTo>
                    <a:pt x="1349" y="2460"/>
                    <a:pt x="1349" y="2460"/>
                    <a:pt x="1349" y="2460"/>
                  </a:cubicBezTo>
                  <a:cubicBezTo>
                    <a:pt x="1349" y="1534"/>
                    <a:pt x="1349" y="1534"/>
                    <a:pt x="1349" y="1534"/>
                  </a:cubicBezTo>
                  <a:cubicBezTo>
                    <a:pt x="1296" y="1534"/>
                    <a:pt x="1270" y="1507"/>
                    <a:pt x="1216" y="1481"/>
                  </a:cubicBezTo>
                  <a:lnTo>
                    <a:pt x="926" y="1639"/>
                  </a:lnTo>
                  <a:close/>
                  <a:moveTo>
                    <a:pt x="1878" y="1745"/>
                  </a:moveTo>
                  <a:lnTo>
                    <a:pt x="1878" y="1745"/>
                  </a:lnTo>
                  <a:lnTo>
                    <a:pt x="1878" y="1719"/>
                  </a:lnTo>
                  <a:cubicBezTo>
                    <a:pt x="1534" y="1507"/>
                    <a:pt x="1534" y="1507"/>
                    <a:pt x="1534" y="1507"/>
                  </a:cubicBezTo>
                  <a:cubicBezTo>
                    <a:pt x="1508" y="1507"/>
                    <a:pt x="1481" y="1534"/>
                    <a:pt x="1455" y="1534"/>
                  </a:cubicBezTo>
                  <a:cubicBezTo>
                    <a:pt x="1455" y="2460"/>
                    <a:pt x="1455" y="2460"/>
                    <a:pt x="1455" y="2460"/>
                  </a:cubicBezTo>
                  <a:cubicBezTo>
                    <a:pt x="2142" y="2460"/>
                    <a:pt x="2142" y="2460"/>
                    <a:pt x="2142" y="2460"/>
                  </a:cubicBezTo>
                  <a:cubicBezTo>
                    <a:pt x="2142" y="2036"/>
                    <a:pt x="2142" y="2036"/>
                    <a:pt x="2142" y="2036"/>
                  </a:cubicBezTo>
                  <a:cubicBezTo>
                    <a:pt x="1984" y="2010"/>
                    <a:pt x="1878" y="1904"/>
                    <a:pt x="1878" y="1745"/>
                  </a:cubicBezTo>
                  <a:close/>
                </a:path>
              </a:pathLst>
            </a:custGeom>
            <a:solidFill>
              <a:schemeClr val="accent4"/>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22" name="Google Shape;1022;p107"/>
            <p:cNvSpPr/>
            <p:nvPr/>
          </p:nvSpPr>
          <p:spPr>
            <a:xfrm>
              <a:off x="5641544" y="1721974"/>
              <a:ext cx="749700" cy="98400"/>
            </a:xfrm>
            <a:prstGeom prst="rect">
              <a:avLst/>
            </a:prstGeom>
            <a:solidFill>
              <a:schemeClr val="accent4"/>
            </a:solidFill>
            <a:ln>
              <a:noFill/>
            </a:ln>
          </p:spPr>
          <p:txBody>
            <a:bodyPr anchorCtr="0" anchor="ctr" bIns="11125" lIns="11125" spcFirstLastPara="1" rIns="11125" wrap="square" tIns="11125">
              <a:noAutofit/>
            </a:bodyPr>
            <a:lstStyle/>
            <a:p>
              <a:pPr indent="0" lvl="0" marL="0" marR="0" rtl="0" algn="ctr">
                <a:spcBef>
                  <a:spcPts val="0"/>
                </a:spcBef>
                <a:spcAft>
                  <a:spcPts val="0"/>
                </a:spcAft>
                <a:buNone/>
              </a:pPr>
              <a:r>
                <a:t/>
              </a:r>
              <a:endParaRPr sz="600">
                <a:solidFill>
                  <a:srgbClr val="000000"/>
                </a:solidFill>
                <a:latin typeface="Arial"/>
                <a:ea typeface="Arial"/>
                <a:cs typeface="Arial"/>
                <a:sym typeface="Arial"/>
              </a:endParaRPr>
            </a:p>
          </p:txBody>
        </p:sp>
      </p:grpSp>
      <p:sp>
        <p:nvSpPr>
          <p:cNvPr id="1023" name="Google Shape;1023;p107"/>
          <p:cNvSpPr txBox="1"/>
          <p:nvPr/>
        </p:nvSpPr>
        <p:spPr>
          <a:xfrm>
            <a:off x="3834875" y="3506025"/>
            <a:ext cx="2108100" cy="183600"/>
          </a:xfrm>
          <a:prstGeom prst="rect">
            <a:avLst/>
          </a:prstGeom>
          <a:noFill/>
          <a:ln>
            <a:noFill/>
          </a:ln>
        </p:spPr>
        <p:txBody>
          <a:bodyPr anchorCtr="0" anchor="t" bIns="29925" lIns="59850" spcFirstLastPara="1" rIns="59850" wrap="square" tIns="29925">
            <a:spAutoFit/>
          </a:bodyPr>
          <a:lstStyle/>
          <a:p>
            <a:pPr indent="0" lvl="0" marL="0" marR="0" rtl="0" algn="l">
              <a:spcBef>
                <a:spcPts val="0"/>
              </a:spcBef>
              <a:spcAft>
                <a:spcPts val="0"/>
              </a:spcAft>
              <a:buNone/>
            </a:pPr>
            <a:r>
              <a:rPr b="1" lang="en-US" sz="800">
                <a:solidFill>
                  <a:srgbClr val="212121"/>
                </a:solidFill>
                <a:latin typeface="Calibri"/>
                <a:ea typeface="Calibri"/>
                <a:cs typeface="Calibri"/>
                <a:sym typeface="Calibri"/>
              </a:rPr>
              <a:t>PRIORITIZE PROTOTYPES FOR DEVELOPMENT </a:t>
            </a:r>
            <a:endParaRPr b="1" sz="800">
              <a:solidFill>
                <a:srgbClr val="212121"/>
              </a:solidFill>
              <a:latin typeface="Calibri"/>
              <a:ea typeface="Calibri"/>
              <a:cs typeface="Calibri"/>
              <a:sym typeface="Calibri"/>
            </a:endParaRPr>
          </a:p>
        </p:txBody>
      </p:sp>
      <p:sp>
        <p:nvSpPr>
          <p:cNvPr id="1024" name="Google Shape;1024;p107"/>
          <p:cNvSpPr txBox="1"/>
          <p:nvPr/>
        </p:nvSpPr>
        <p:spPr>
          <a:xfrm>
            <a:off x="3834875" y="4039080"/>
            <a:ext cx="2108100" cy="666000"/>
          </a:xfrm>
          <a:prstGeom prst="rect">
            <a:avLst/>
          </a:prstGeom>
          <a:noFill/>
          <a:ln>
            <a:noFill/>
          </a:ln>
        </p:spPr>
        <p:txBody>
          <a:bodyPr anchorCtr="0" anchor="t" bIns="29925" lIns="59850" spcFirstLastPara="1" rIns="59850" wrap="square" tIns="29925">
            <a:spAutoFit/>
          </a:bodyPr>
          <a:lstStyle/>
          <a:p>
            <a:pPr indent="0" lvl="0" marL="0" rtl="0" algn="l">
              <a:spcBef>
                <a:spcPts val="0"/>
              </a:spcBef>
              <a:spcAft>
                <a:spcPts val="0"/>
              </a:spcAft>
              <a:buNone/>
            </a:pPr>
            <a:r>
              <a:rPr b="1" lang="en-US" sz="800">
                <a:solidFill>
                  <a:srgbClr val="212121"/>
                </a:solidFill>
                <a:latin typeface="Calibri"/>
                <a:ea typeface="Calibri"/>
                <a:cs typeface="Calibri"/>
                <a:sym typeface="Calibri"/>
              </a:rPr>
              <a:t>TEST THE PROTOTYPES </a:t>
            </a:r>
            <a:endParaRPr sz="700">
              <a:solidFill>
                <a:srgbClr val="3F3F3F"/>
              </a:solidFill>
              <a:latin typeface="Calibri"/>
              <a:ea typeface="Calibri"/>
              <a:cs typeface="Calibri"/>
              <a:sym typeface="Calibri"/>
            </a:endParaRPr>
          </a:p>
          <a:p>
            <a:pPr indent="0" lvl="0" marL="0" rtl="0" algn="l">
              <a:spcBef>
                <a:spcPts val="400"/>
              </a:spcBef>
              <a:spcAft>
                <a:spcPts val="0"/>
              </a:spcAft>
              <a:buNone/>
            </a:pPr>
            <a:r>
              <a:rPr lang="en-US" sz="700">
                <a:solidFill>
                  <a:srgbClr val="3F3F3F"/>
                </a:solidFill>
                <a:latin typeface="Calibri"/>
                <a:ea typeface="Calibri"/>
                <a:cs typeface="Calibri"/>
                <a:sym typeface="Calibri"/>
              </a:rPr>
              <a:t>Undertake an agile process to design and develop working prototypes that are grounded in insight and evidence, including from previous testing rounds, address user needs and meet key design imperatives. </a:t>
            </a:r>
            <a:endParaRPr sz="700">
              <a:solidFill>
                <a:srgbClr val="3F3F3F"/>
              </a:solidFill>
              <a:latin typeface="Calibri"/>
              <a:ea typeface="Calibri"/>
              <a:cs typeface="Calibri"/>
              <a:sym typeface="Calibri"/>
            </a:endParaRPr>
          </a:p>
        </p:txBody>
      </p:sp>
      <p:sp>
        <p:nvSpPr>
          <p:cNvPr id="1025" name="Google Shape;1025;p107"/>
          <p:cNvSpPr txBox="1"/>
          <p:nvPr/>
        </p:nvSpPr>
        <p:spPr>
          <a:xfrm>
            <a:off x="476200" y="4414950"/>
            <a:ext cx="814200" cy="1030200"/>
          </a:xfrm>
          <a:prstGeom prst="rect">
            <a:avLst/>
          </a:prstGeom>
          <a:noFill/>
          <a:ln>
            <a:noFill/>
          </a:ln>
        </p:spPr>
        <p:txBody>
          <a:bodyPr anchorCtr="0" anchor="t" bIns="29925" lIns="59850" spcFirstLastPara="1" rIns="59850" wrap="square" tIns="29925">
            <a:spAutoFit/>
          </a:bodyPr>
          <a:lstStyle/>
          <a:p>
            <a:pPr indent="0" lvl="0" marL="0" marR="0" rtl="0" algn="ctr">
              <a:spcBef>
                <a:spcPts val="0"/>
              </a:spcBef>
              <a:spcAft>
                <a:spcPts val="0"/>
              </a:spcAft>
              <a:buNone/>
            </a:pPr>
            <a:r>
              <a:rPr lang="en-US" sz="700">
                <a:solidFill>
                  <a:srgbClr val="212121"/>
                </a:solidFill>
                <a:latin typeface="Calibri"/>
                <a:ea typeface="Calibri"/>
                <a:cs typeface="Calibri"/>
                <a:sym typeface="Calibri"/>
              </a:rPr>
              <a:t>Synthesis of quantitative evaluation data, Setara implementation data and  </a:t>
            </a:r>
            <a:r>
              <a:rPr lang="en-US" sz="700">
                <a:solidFill>
                  <a:srgbClr val="212121"/>
                </a:solidFill>
                <a:latin typeface="Calibri"/>
                <a:ea typeface="Calibri"/>
                <a:cs typeface="Calibri"/>
                <a:sym typeface="Calibri"/>
              </a:rPr>
              <a:t>qualitative</a:t>
            </a:r>
            <a:r>
              <a:rPr lang="en-US" sz="700">
                <a:solidFill>
                  <a:srgbClr val="212121"/>
                </a:solidFill>
                <a:latin typeface="Calibri"/>
                <a:ea typeface="Calibri"/>
                <a:cs typeface="Calibri"/>
                <a:sym typeface="Calibri"/>
              </a:rPr>
              <a:t> research results (GEAS)</a:t>
            </a:r>
            <a:endParaRPr sz="700">
              <a:solidFill>
                <a:srgbClr val="212121"/>
              </a:solidFill>
              <a:latin typeface="Calibri"/>
              <a:ea typeface="Calibri"/>
              <a:cs typeface="Calibri"/>
              <a:sym typeface="Calibri"/>
            </a:endParaRPr>
          </a:p>
        </p:txBody>
      </p:sp>
      <p:pic>
        <p:nvPicPr>
          <p:cNvPr id="1026" name="Google Shape;1026;p107"/>
          <p:cNvPicPr preferRelativeResize="0"/>
          <p:nvPr/>
        </p:nvPicPr>
        <p:blipFill>
          <a:blip r:embed="rId4">
            <a:alphaModFix/>
          </a:blip>
          <a:stretch>
            <a:fillRect/>
          </a:stretch>
        </p:blipFill>
        <p:spPr>
          <a:xfrm>
            <a:off x="664875" y="5413639"/>
            <a:ext cx="497038" cy="491400"/>
          </a:xfrm>
          <a:prstGeom prst="rect">
            <a:avLst/>
          </a:prstGeom>
          <a:noFill/>
          <a:ln>
            <a:noFill/>
          </a:ln>
        </p:spPr>
      </p:pic>
      <p:sp>
        <p:nvSpPr>
          <p:cNvPr id="1027" name="Google Shape;1027;p107"/>
          <p:cNvSpPr txBox="1"/>
          <p:nvPr/>
        </p:nvSpPr>
        <p:spPr>
          <a:xfrm>
            <a:off x="2372812" y="2801250"/>
            <a:ext cx="1055400" cy="429900"/>
          </a:xfrm>
          <a:prstGeom prst="rect">
            <a:avLst/>
          </a:prstGeom>
          <a:noFill/>
          <a:ln>
            <a:noFill/>
          </a:ln>
        </p:spPr>
        <p:txBody>
          <a:bodyPr anchorCtr="0" anchor="t" bIns="29925" lIns="59850" spcFirstLastPara="1" rIns="59850" wrap="square" tIns="29925">
            <a:spAutoFit/>
          </a:bodyPr>
          <a:lstStyle/>
          <a:p>
            <a:pPr indent="0" lvl="0" marL="0" marR="0" rtl="0" algn="l">
              <a:spcBef>
                <a:spcPts val="0"/>
              </a:spcBef>
              <a:spcAft>
                <a:spcPts val="0"/>
              </a:spcAft>
              <a:buNone/>
            </a:pPr>
            <a:r>
              <a:rPr b="1" lang="en-US" sz="800">
                <a:solidFill>
                  <a:srgbClr val="212121"/>
                </a:solidFill>
                <a:latin typeface="Calibri"/>
                <a:ea typeface="Calibri"/>
                <a:cs typeface="Calibri"/>
                <a:sym typeface="Calibri"/>
              </a:rPr>
              <a:t>IDENTIFY AND PRIORITIZE OPPORTUNITY AREAS</a:t>
            </a:r>
            <a:endParaRPr b="1" sz="800">
              <a:solidFill>
                <a:srgbClr val="212121"/>
              </a:solidFill>
              <a:latin typeface="Calibri"/>
              <a:ea typeface="Calibri"/>
              <a:cs typeface="Calibri"/>
              <a:sym typeface="Calibri"/>
            </a:endParaRPr>
          </a:p>
        </p:txBody>
      </p:sp>
      <p:sp>
        <p:nvSpPr>
          <p:cNvPr id="1028" name="Google Shape;1028;p107"/>
          <p:cNvSpPr txBox="1"/>
          <p:nvPr/>
        </p:nvSpPr>
        <p:spPr>
          <a:xfrm>
            <a:off x="2364782" y="3228570"/>
            <a:ext cx="1080000" cy="599100"/>
          </a:xfrm>
          <a:prstGeom prst="rect">
            <a:avLst/>
          </a:prstGeom>
          <a:noFill/>
          <a:ln>
            <a:noFill/>
          </a:ln>
        </p:spPr>
        <p:txBody>
          <a:bodyPr anchorCtr="0" anchor="t" bIns="29925" lIns="59850" spcFirstLastPara="1" rIns="59850" wrap="square" tIns="29925">
            <a:spAutoFit/>
          </a:bodyPr>
          <a:lstStyle/>
          <a:p>
            <a:pPr indent="0" lvl="0" marL="0" marR="0" rtl="0" algn="l">
              <a:spcBef>
                <a:spcPts val="0"/>
              </a:spcBef>
              <a:spcAft>
                <a:spcPts val="0"/>
              </a:spcAft>
              <a:buNone/>
            </a:pPr>
            <a:r>
              <a:rPr lang="en-US" sz="700">
                <a:solidFill>
                  <a:srgbClr val="3F3F3F"/>
                </a:solidFill>
                <a:latin typeface="Calibri"/>
                <a:ea typeface="Calibri"/>
                <a:cs typeface="Calibri"/>
                <a:sym typeface="Calibri"/>
              </a:rPr>
              <a:t>Leverage the findings from quantitative studies conducted by GEAS and identify actionable opportunity areas</a:t>
            </a:r>
            <a:endParaRPr sz="700">
              <a:solidFill>
                <a:srgbClr val="3F3F3F"/>
              </a:solidFill>
              <a:latin typeface="Calibri"/>
              <a:ea typeface="Calibri"/>
              <a:cs typeface="Calibri"/>
              <a:sym typeface="Calibri"/>
            </a:endParaRPr>
          </a:p>
        </p:txBody>
      </p:sp>
      <p:sp>
        <p:nvSpPr>
          <p:cNvPr id="1029" name="Google Shape;1029;p107"/>
          <p:cNvSpPr/>
          <p:nvPr/>
        </p:nvSpPr>
        <p:spPr>
          <a:xfrm>
            <a:off x="1380323" y="3683275"/>
            <a:ext cx="266700" cy="266700"/>
          </a:xfrm>
          <a:prstGeom prst="ellipse">
            <a:avLst/>
          </a:prstGeom>
          <a:solidFill>
            <a:schemeClr val="accent5"/>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1</a:t>
            </a:r>
            <a:endParaRPr b="1">
              <a:solidFill>
                <a:schemeClr val="lt1"/>
              </a:solidFill>
              <a:latin typeface="Calibri"/>
              <a:ea typeface="Calibri"/>
              <a:cs typeface="Calibri"/>
              <a:sym typeface="Calibri"/>
            </a:endParaRPr>
          </a:p>
        </p:txBody>
      </p:sp>
      <p:grpSp>
        <p:nvGrpSpPr>
          <p:cNvPr id="1030" name="Google Shape;1030;p107"/>
          <p:cNvGrpSpPr/>
          <p:nvPr/>
        </p:nvGrpSpPr>
        <p:grpSpPr>
          <a:xfrm>
            <a:off x="2720864" y="2435397"/>
            <a:ext cx="337254" cy="306652"/>
            <a:chOff x="5446713" y="2243138"/>
            <a:chExt cx="1412877" cy="1189036"/>
          </a:xfrm>
        </p:grpSpPr>
        <p:sp>
          <p:nvSpPr>
            <p:cNvPr id="1031" name="Google Shape;1031;p107"/>
            <p:cNvSpPr/>
            <p:nvPr/>
          </p:nvSpPr>
          <p:spPr>
            <a:xfrm>
              <a:off x="5446713" y="2243138"/>
              <a:ext cx="241300" cy="241301"/>
            </a:xfrm>
            <a:custGeom>
              <a:rect b="b" l="l" r="r" t="t"/>
              <a:pathLst>
                <a:path extrusionOk="0" h="670" w="670">
                  <a:moveTo>
                    <a:pt x="545" y="0"/>
                  </a:moveTo>
                  <a:lnTo>
                    <a:pt x="545" y="0"/>
                  </a:lnTo>
                  <a:cubicBezTo>
                    <a:pt x="130" y="0"/>
                    <a:pt x="130" y="0"/>
                    <a:pt x="130" y="0"/>
                  </a:cubicBezTo>
                  <a:cubicBezTo>
                    <a:pt x="62" y="0"/>
                    <a:pt x="0" y="62"/>
                    <a:pt x="0" y="130"/>
                  </a:cubicBezTo>
                  <a:cubicBezTo>
                    <a:pt x="0" y="545"/>
                    <a:pt x="0" y="545"/>
                    <a:pt x="0" y="545"/>
                  </a:cubicBezTo>
                  <a:cubicBezTo>
                    <a:pt x="0" y="614"/>
                    <a:pt x="62" y="669"/>
                    <a:pt x="130" y="669"/>
                  </a:cubicBezTo>
                  <a:cubicBezTo>
                    <a:pt x="545" y="669"/>
                    <a:pt x="545" y="669"/>
                    <a:pt x="545" y="669"/>
                  </a:cubicBezTo>
                  <a:cubicBezTo>
                    <a:pt x="614" y="669"/>
                    <a:pt x="669" y="614"/>
                    <a:pt x="669" y="545"/>
                  </a:cubicBezTo>
                  <a:cubicBezTo>
                    <a:pt x="669" y="130"/>
                    <a:pt x="669" y="130"/>
                    <a:pt x="669" y="130"/>
                  </a:cubicBezTo>
                  <a:cubicBezTo>
                    <a:pt x="669" y="62"/>
                    <a:pt x="614" y="0"/>
                    <a:pt x="545" y="0"/>
                  </a:cubicBezTo>
                </a:path>
              </a:pathLst>
            </a:custGeom>
            <a:solidFill>
              <a:schemeClr val="accent5"/>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600">
                <a:solidFill>
                  <a:srgbClr val="0097A7"/>
                </a:solidFill>
                <a:latin typeface="Arial"/>
                <a:ea typeface="Arial"/>
                <a:cs typeface="Arial"/>
                <a:sym typeface="Arial"/>
              </a:endParaRPr>
            </a:p>
          </p:txBody>
        </p:sp>
        <p:sp>
          <p:nvSpPr>
            <p:cNvPr id="1032" name="Google Shape;1032;p107"/>
            <p:cNvSpPr/>
            <p:nvPr/>
          </p:nvSpPr>
          <p:spPr>
            <a:xfrm>
              <a:off x="5837238" y="2322513"/>
              <a:ext cx="790573" cy="80962"/>
            </a:xfrm>
            <a:custGeom>
              <a:rect b="b" l="l" r="r" t="t"/>
              <a:pathLst>
                <a:path extrusionOk="0" h="224" w="2195">
                  <a:moveTo>
                    <a:pt x="105" y="223"/>
                  </a:moveTo>
                  <a:lnTo>
                    <a:pt x="105" y="223"/>
                  </a:lnTo>
                  <a:cubicBezTo>
                    <a:pt x="2082" y="223"/>
                    <a:pt x="2082" y="223"/>
                    <a:pt x="2082" y="223"/>
                  </a:cubicBezTo>
                  <a:cubicBezTo>
                    <a:pt x="2144" y="223"/>
                    <a:pt x="2194" y="174"/>
                    <a:pt x="2194" y="111"/>
                  </a:cubicBezTo>
                  <a:cubicBezTo>
                    <a:pt x="2194" y="50"/>
                    <a:pt x="2144" y="0"/>
                    <a:pt x="2082" y="0"/>
                  </a:cubicBezTo>
                  <a:cubicBezTo>
                    <a:pt x="105" y="0"/>
                    <a:pt x="105" y="0"/>
                    <a:pt x="105" y="0"/>
                  </a:cubicBezTo>
                  <a:cubicBezTo>
                    <a:pt x="49" y="0"/>
                    <a:pt x="0" y="50"/>
                    <a:pt x="0" y="111"/>
                  </a:cubicBezTo>
                  <a:cubicBezTo>
                    <a:pt x="0" y="174"/>
                    <a:pt x="49" y="223"/>
                    <a:pt x="105" y="223"/>
                  </a:cubicBezTo>
                </a:path>
              </a:pathLst>
            </a:custGeom>
            <a:solidFill>
              <a:schemeClr val="accent5"/>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600">
                <a:solidFill>
                  <a:srgbClr val="0097A7"/>
                </a:solidFill>
                <a:latin typeface="Arial"/>
                <a:ea typeface="Arial"/>
                <a:cs typeface="Arial"/>
                <a:sym typeface="Arial"/>
              </a:endParaRPr>
            </a:p>
          </p:txBody>
        </p:sp>
        <p:sp>
          <p:nvSpPr>
            <p:cNvPr id="1033" name="Google Shape;1033;p107"/>
            <p:cNvSpPr/>
            <p:nvPr/>
          </p:nvSpPr>
          <p:spPr>
            <a:xfrm>
              <a:off x="5446713" y="2574925"/>
              <a:ext cx="241300" cy="241300"/>
            </a:xfrm>
            <a:custGeom>
              <a:rect b="b" l="l" r="r" t="t"/>
              <a:pathLst>
                <a:path extrusionOk="0" h="671" w="670">
                  <a:moveTo>
                    <a:pt x="545" y="0"/>
                  </a:moveTo>
                  <a:lnTo>
                    <a:pt x="545" y="0"/>
                  </a:lnTo>
                  <a:cubicBezTo>
                    <a:pt x="130" y="0"/>
                    <a:pt x="130" y="0"/>
                    <a:pt x="130" y="0"/>
                  </a:cubicBezTo>
                  <a:cubicBezTo>
                    <a:pt x="62" y="0"/>
                    <a:pt x="0" y="56"/>
                    <a:pt x="0" y="130"/>
                  </a:cubicBezTo>
                  <a:cubicBezTo>
                    <a:pt x="0" y="540"/>
                    <a:pt x="0" y="540"/>
                    <a:pt x="0" y="540"/>
                  </a:cubicBezTo>
                  <a:cubicBezTo>
                    <a:pt x="0" y="608"/>
                    <a:pt x="62" y="670"/>
                    <a:pt x="130" y="670"/>
                  </a:cubicBezTo>
                  <a:cubicBezTo>
                    <a:pt x="545" y="670"/>
                    <a:pt x="545" y="670"/>
                    <a:pt x="545" y="670"/>
                  </a:cubicBezTo>
                  <a:cubicBezTo>
                    <a:pt x="614" y="670"/>
                    <a:pt x="669" y="608"/>
                    <a:pt x="669" y="540"/>
                  </a:cubicBezTo>
                  <a:cubicBezTo>
                    <a:pt x="669" y="130"/>
                    <a:pt x="669" y="130"/>
                    <a:pt x="669" y="130"/>
                  </a:cubicBezTo>
                  <a:cubicBezTo>
                    <a:pt x="669" y="56"/>
                    <a:pt x="614" y="0"/>
                    <a:pt x="545" y="0"/>
                  </a:cubicBezTo>
                </a:path>
              </a:pathLst>
            </a:custGeom>
            <a:solidFill>
              <a:schemeClr val="accent5"/>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600">
                <a:solidFill>
                  <a:srgbClr val="0097A7"/>
                </a:solidFill>
                <a:latin typeface="Arial"/>
                <a:ea typeface="Arial"/>
                <a:cs typeface="Arial"/>
                <a:sym typeface="Arial"/>
              </a:endParaRPr>
            </a:p>
          </p:txBody>
        </p:sp>
        <p:sp>
          <p:nvSpPr>
            <p:cNvPr id="1034" name="Google Shape;1034;p107"/>
            <p:cNvSpPr/>
            <p:nvPr/>
          </p:nvSpPr>
          <p:spPr>
            <a:xfrm>
              <a:off x="5837238" y="2654300"/>
              <a:ext cx="790573" cy="80963"/>
            </a:xfrm>
            <a:custGeom>
              <a:rect b="b" l="l" r="r" t="t"/>
              <a:pathLst>
                <a:path extrusionOk="0" h="225" w="2195">
                  <a:moveTo>
                    <a:pt x="105" y="224"/>
                  </a:moveTo>
                  <a:lnTo>
                    <a:pt x="105" y="224"/>
                  </a:lnTo>
                  <a:cubicBezTo>
                    <a:pt x="2082" y="224"/>
                    <a:pt x="2082" y="224"/>
                    <a:pt x="2082" y="224"/>
                  </a:cubicBezTo>
                  <a:cubicBezTo>
                    <a:pt x="2144" y="224"/>
                    <a:pt x="2194" y="174"/>
                    <a:pt x="2194" y="112"/>
                  </a:cubicBezTo>
                  <a:cubicBezTo>
                    <a:pt x="2194" y="50"/>
                    <a:pt x="2144" y="0"/>
                    <a:pt x="2082" y="0"/>
                  </a:cubicBezTo>
                  <a:cubicBezTo>
                    <a:pt x="105" y="0"/>
                    <a:pt x="105" y="0"/>
                    <a:pt x="105" y="0"/>
                  </a:cubicBezTo>
                  <a:cubicBezTo>
                    <a:pt x="49" y="0"/>
                    <a:pt x="0" y="50"/>
                    <a:pt x="0" y="112"/>
                  </a:cubicBezTo>
                  <a:cubicBezTo>
                    <a:pt x="0" y="174"/>
                    <a:pt x="49" y="224"/>
                    <a:pt x="105" y="224"/>
                  </a:cubicBezTo>
                </a:path>
              </a:pathLst>
            </a:custGeom>
            <a:solidFill>
              <a:schemeClr val="accent5"/>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600">
                <a:solidFill>
                  <a:srgbClr val="0097A7"/>
                </a:solidFill>
                <a:latin typeface="Arial"/>
                <a:ea typeface="Arial"/>
                <a:cs typeface="Arial"/>
                <a:sym typeface="Arial"/>
              </a:endParaRPr>
            </a:p>
          </p:txBody>
        </p:sp>
        <p:sp>
          <p:nvSpPr>
            <p:cNvPr id="1035" name="Google Shape;1035;p107"/>
            <p:cNvSpPr/>
            <p:nvPr/>
          </p:nvSpPr>
          <p:spPr>
            <a:xfrm>
              <a:off x="5446713" y="2900363"/>
              <a:ext cx="241300" cy="241300"/>
            </a:xfrm>
            <a:custGeom>
              <a:rect b="b" l="l" r="r" t="t"/>
              <a:pathLst>
                <a:path extrusionOk="0" h="671" w="670">
                  <a:moveTo>
                    <a:pt x="545" y="0"/>
                  </a:moveTo>
                  <a:lnTo>
                    <a:pt x="545" y="0"/>
                  </a:lnTo>
                  <a:cubicBezTo>
                    <a:pt x="130" y="0"/>
                    <a:pt x="130" y="0"/>
                    <a:pt x="130" y="0"/>
                  </a:cubicBezTo>
                  <a:cubicBezTo>
                    <a:pt x="62" y="0"/>
                    <a:pt x="0" y="56"/>
                    <a:pt x="0" y="131"/>
                  </a:cubicBezTo>
                  <a:cubicBezTo>
                    <a:pt x="0" y="539"/>
                    <a:pt x="0" y="539"/>
                    <a:pt x="0" y="539"/>
                  </a:cubicBezTo>
                  <a:cubicBezTo>
                    <a:pt x="0" y="614"/>
                    <a:pt x="62" y="670"/>
                    <a:pt x="130" y="670"/>
                  </a:cubicBezTo>
                  <a:cubicBezTo>
                    <a:pt x="545" y="670"/>
                    <a:pt x="545" y="670"/>
                    <a:pt x="545" y="670"/>
                  </a:cubicBezTo>
                  <a:cubicBezTo>
                    <a:pt x="614" y="670"/>
                    <a:pt x="669" y="614"/>
                    <a:pt x="669" y="539"/>
                  </a:cubicBezTo>
                  <a:cubicBezTo>
                    <a:pt x="669" y="131"/>
                    <a:pt x="669" y="131"/>
                    <a:pt x="669" y="131"/>
                  </a:cubicBezTo>
                  <a:cubicBezTo>
                    <a:pt x="669" y="56"/>
                    <a:pt x="614" y="0"/>
                    <a:pt x="545" y="0"/>
                  </a:cubicBezTo>
                </a:path>
              </a:pathLst>
            </a:custGeom>
            <a:solidFill>
              <a:schemeClr val="accent5"/>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600">
                <a:solidFill>
                  <a:srgbClr val="0097A7"/>
                </a:solidFill>
                <a:latin typeface="Arial"/>
                <a:ea typeface="Arial"/>
                <a:cs typeface="Arial"/>
                <a:sym typeface="Arial"/>
              </a:endParaRPr>
            </a:p>
          </p:txBody>
        </p:sp>
        <p:sp>
          <p:nvSpPr>
            <p:cNvPr id="1036" name="Google Shape;1036;p107"/>
            <p:cNvSpPr/>
            <p:nvPr/>
          </p:nvSpPr>
          <p:spPr>
            <a:xfrm>
              <a:off x="5837238" y="2981325"/>
              <a:ext cx="350837" cy="80963"/>
            </a:xfrm>
            <a:custGeom>
              <a:rect b="b" l="l" r="r" t="t"/>
              <a:pathLst>
                <a:path extrusionOk="0" h="224" w="974">
                  <a:moveTo>
                    <a:pt x="861" y="0"/>
                  </a:moveTo>
                  <a:lnTo>
                    <a:pt x="861" y="0"/>
                  </a:lnTo>
                  <a:cubicBezTo>
                    <a:pt x="105" y="0"/>
                    <a:pt x="105" y="0"/>
                    <a:pt x="105" y="0"/>
                  </a:cubicBezTo>
                  <a:cubicBezTo>
                    <a:pt x="49" y="0"/>
                    <a:pt x="0" y="49"/>
                    <a:pt x="0" y="111"/>
                  </a:cubicBezTo>
                  <a:cubicBezTo>
                    <a:pt x="0" y="173"/>
                    <a:pt x="49" y="223"/>
                    <a:pt x="105" y="223"/>
                  </a:cubicBezTo>
                  <a:cubicBezTo>
                    <a:pt x="861" y="223"/>
                    <a:pt x="861" y="223"/>
                    <a:pt x="861" y="223"/>
                  </a:cubicBezTo>
                  <a:cubicBezTo>
                    <a:pt x="923" y="223"/>
                    <a:pt x="973" y="173"/>
                    <a:pt x="973" y="111"/>
                  </a:cubicBezTo>
                  <a:cubicBezTo>
                    <a:pt x="973" y="49"/>
                    <a:pt x="923" y="0"/>
                    <a:pt x="861" y="0"/>
                  </a:cubicBezTo>
                </a:path>
              </a:pathLst>
            </a:custGeom>
            <a:solidFill>
              <a:schemeClr val="accent5"/>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600">
                <a:solidFill>
                  <a:srgbClr val="0097A7"/>
                </a:solidFill>
                <a:latin typeface="Arial"/>
                <a:ea typeface="Arial"/>
                <a:cs typeface="Arial"/>
                <a:sym typeface="Arial"/>
              </a:endParaRPr>
            </a:p>
          </p:txBody>
        </p:sp>
        <p:sp>
          <p:nvSpPr>
            <p:cNvPr id="1037" name="Google Shape;1037;p107"/>
            <p:cNvSpPr/>
            <p:nvPr/>
          </p:nvSpPr>
          <p:spPr>
            <a:xfrm>
              <a:off x="6248400" y="2820988"/>
              <a:ext cx="611190" cy="611186"/>
            </a:xfrm>
            <a:custGeom>
              <a:rect b="b" l="l" r="r" t="t"/>
              <a:pathLst>
                <a:path extrusionOk="0" h="1699" w="1699">
                  <a:moveTo>
                    <a:pt x="849" y="0"/>
                  </a:moveTo>
                  <a:lnTo>
                    <a:pt x="849" y="0"/>
                  </a:lnTo>
                  <a:cubicBezTo>
                    <a:pt x="378" y="0"/>
                    <a:pt x="0" y="378"/>
                    <a:pt x="0" y="849"/>
                  </a:cubicBezTo>
                  <a:cubicBezTo>
                    <a:pt x="0" y="1314"/>
                    <a:pt x="378" y="1698"/>
                    <a:pt x="849" y="1698"/>
                  </a:cubicBezTo>
                  <a:cubicBezTo>
                    <a:pt x="1314" y="1698"/>
                    <a:pt x="1698" y="1314"/>
                    <a:pt x="1698" y="849"/>
                  </a:cubicBezTo>
                  <a:cubicBezTo>
                    <a:pt x="1698" y="378"/>
                    <a:pt x="1314" y="0"/>
                    <a:pt x="849" y="0"/>
                  </a:cubicBezTo>
                  <a:close/>
                  <a:moveTo>
                    <a:pt x="1413" y="707"/>
                  </a:moveTo>
                  <a:lnTo>
                    <a:pt x="1413" y="707"/>
                  </a:lnTo>
                  <a:cubicBezTo>
                    <a:pt x="806" y="1308"/>
                    <a:pt x="806" y="1308"/>
                    <a:pt x="806" y="1308"/>
                  </a:cubicBezTo>
                  <a:cubicBezTo>
                    <a:pt x="787" y="1333"/>
                    <a:pt x="762" y="1339"/>
                    <a:pt x="731" y="1339"/>
                  </a:cubicBezTo>
                  <a:cubicBezTo>
                    <a:pt x="707" y="1339"/>
                    <a:pt x="682" y="1333"/>
                    <a:pt x="663" y="1308"/>
                  </a:cubicBezTo>
                  <a:cubicBezTo>
                    <a:pt x="279" y="930"/>
                    <a:pt x="279" y="930"/>
                    <a:pt x="279" y="930"/>
                  </a:cubicBezTo>
                  <a:cubicBezTo>
                    <a:pt x="260" y="911"/>
                    <a:pt x="254" y="886"/>
                    <a:pt x="254" y="856"/>
                  </a:cubicBezTo>
                  <a:cubicBezTo>
                    <a:pt x="254" y="831"/>
                    <a:pt x="260" y="806"/>
                    <a:pt x="279" y="787"/>
                  </a:cubicBezTo>
                  <a:cubicBezTo>
                    <a:pt x="335" y="732"/>
                    <a:pt x="335" y="732"/>
                    <a:pt x="335" y="732"/>
                  </a:cubicBezTo>
                  <a:cubicBezTo>
                    <a:pt x="353" y="713"/>
                    <a:pt x="384" y="701"/>
                    <a:pt x="409" y="701"/>
                  </a:cubicBezTo>
                  <a:cubicBezTo>
                    <a:pt x="434" y="701"/>
                    <a:pt x="465" y="713"/>
                    <a:pt x="483" y="732"/>
                  </a:cubicBezTo>
                  <a:cubicBezTo>
                    <a:pt x="731" y="979"/>
                    <a:pt x="731" y="979"/>
                    <a:pt x="731" y="979"/>
                  </a:cubicBezTo>
                  <a:cubicBezTo>
                    <a:pt x="1215" y="502"/>
                    <a:pt x="1215" y="502"/>
                    <a:pt x="1215" y="502"/>
                  </a:cubicBezTo>
                  <a:cubicBezTo>
                    <a:pt x="1233" y="484"/>
                    <a:pt x="1258" y="471"/>
                    <a:pt x="1283" y="471"/>
                  </a:cubicBezTo>
                  <a:cubicBezTo>
                    <a:pt x="1314" y="471"/>
                    <a:pt x="1339" y="484"/>
                    <a:pt x="1357" y="502"/>
                  </a:cubicBezTo>
                  <a:cubicBezTo>
                    <a:pt x="1413" y="558"/>
                    <a:pt x="1413" y="558"/>
                    <a:pt x="1413" y="558"/>
                  </a:cubicBezTo>
                  <a:cubicBezTo>
                    <a:pt x="1457" y="601"/>
                    <a:pt x="1457" y="663"/>
                    <a:pt x="1413" y="707"/>
                  </a:cubicBezTo>
                  <a:close/>
                </a:path>
              </a:pathLst>
            </a:custGeom>
            <a:solidFill>
              <a:schemeClr val="accent5"/>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600">
                <a:solidFill>
                  <a:srgbClr val="0097A7"/>
                </a:solidFill>
                <a:latin typeface="Arial"/>
                <a:ea typeface="Arial"/>
                <a:cs typeface="Arial"/>
                <a:sym typeface="Arial"/>
              </a:endParaRPr>
            </a:p>
          </p:txBody>
        </p:sp>
      </p:grpSp>
      <p:sp>
        <p:nvSpPr>
          <p:cNvPr id="1038" name="Google Shape;1038;p107"/>
          <p:cNvSpPr/>
          <p:nvPr/>
        </p:nvSpPr>
        <p:spPr>
          <a:xfrm>
            <a:off x="2387775" y="2463938"/>
            <a:ext cx="266700" cy="266700"/>
          </a:xfrm>
          <a:prstGeom prst="ellipse">
            <a:avLst/>
          </a:prstGeom>
          <a:solidFill>
            <a:schemeClr val="accent5"/>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2</a:t>
            </a:r>
            <a:endParaRPr b="1">
              <a:solidFill>
                <a:schemeClr val="lt1"/>
              </a:solidFill>
              <a:latin typeface="Calibri"/>
              <a:ea typeface="Calibri"/>
              <a:cs typeface="Calibri"/>
              <a:sym typeface="Calibri"/>
            </a:endParaRPr>
          </a:p>
        </p:txBody>
      </p:sp>
      <p:pic>
        <p:nvPicPr>
          <p:cNvPr id="1039" name="Google Shape;1039;p107"/>
          <p:cNvPicPr preferRelativeResize="0"/>
          <p:nvPr/>
        </p:nvPicPr>
        <p:blipFill>
          <a:blip r:embed="rId5">
            <a:alphaModFix/>
          </a:blip>
          <a:stretch>
            <a:fillRect/>
          </a:stretch>
        </p:blipFill>
        <p:spPr>
          <a:xfrm>
            <a:off x="559986" y="2843355"/>
            <a:ext cx="706837" cy="706799"/>
          </a:xfrm>
          <a:prstGeom prst="rect">
            <a:avLst/>
          </a:prstGeom>
          <a:noFill/>
          <a:ln>
            <a:noFill/>
          </a:ln>
        </p:spPr>
      </p:pic>
      <p:sp>
        <p:nvSpPr>
          <p:cNvPr id="1040" name="Google Shape;1040;p107"/>
          <p:cNvSpPr txBox="1"/>
          <p:nvPr/>
        </p:nvSpPr>
        <p:spPr>
          <a:xfrm>
            <a:off x="472253" y="2586000"/>
            <a:ext cx="882300" cy="306600"/>
          </a:xfrm>
          <a:prstGeom prst="rect">
            <a:avLst/>
          </a:prstGeom>
          <a:noFill/>
          <a:ln>
            <a:noFill/>
          </a:ln>
        </p:spPr>
        <p:txBody>
          <a:bodyPr anchorCtr="0" anchor="t" bIns="29925" lIns="59850" spcFirstLastPara="1" rIns="59850" wrap="square" tIns="29925">
            <a:spAutoFit/>
          </a:bodyPr>
          <a:lstStyle/>
          <a:p>
            <a:pPr indent="0" lvl="0" marL="0" marR="0" rtl="0" algn="ctr">
              <a:spcBef>
                <a:spcPts val="0"/>
              </a:spcBef>
              <a:spcAft>
                <a:spcPts val="0"/>
              </a:spcAft>
              <a:buNone/>
            </a:pPr>
            <a:r>
              <a:rPr b="1" lang="en-US" sz="800">
                <a:solidFill>
                  <a:srgbClr val="212121"/>
                </a:solidFill>
                <a:latin typeface="Calibri"/>
                <a:ea typeface="Calibri"/>
                <a:cs typeface="Calibri"/>
                <a:sym typeface="Calibri"/>
              </a:rPr>
              <a:t>Set-up the Core-Design Team</a:t>
            </a:r>
            <a:endParaRPr b="1" sz="800">
              <a:solidFill>
                <a:srgbClr val="212121"/>
              </a:solidFill>
              <a:latin typeface="Calibri"/>
              <a:ea typeface="Calibri"/>
              <a:cs typeface="Calibri"/>
              <a:sym typeface="Calibri"/>
            </a:endParaRPr>
          </a:p>
        </p:txBody>
      </p:sp>
      <p:sp>
        <p:nvSpPr>
          <p:cNvPr id="1041" name="Google Shape;1041;p107"/>
          <p:cNvSpPr/>
          <p:nvPr/>
        </p:nvSpPr>
        <p:spPr>
          <a:xfrm>
            <a:off x="3834875" y="3232974"/>
            <a:ext cx="266700" cy="266700"/>
          </a:xfrm>
          <a:prstGeom prst="ellipse">
            <a:avLst/>
          </a:prstGeom>
          <a:solidFill>
            <a:schemeClr val="accent6"/>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4</a:t>
            </a:r>
            <a:endParaRPr b="1">
              <a:solidFill>
                <a:schemeClr val="lt1"/>
              </a:solidFill>
              <a:latin typeface="Calibri"/>
              <a:ea typeface="Calibri"/>
              <a:cs typeface="Calibri"/>
              <a:sym typeface="Calibri"/>
            </a:endParaRPr>
          </a:p>
        </p:txBody>
      </p:sp>
      <p:pic>
        <p:nvPicPr>
          <p:cNvPr id="1042" name="Google Shape;1042;p107"/>
          <p:cNvPicPr preferRelativeResize="0"/>
          <p:nvPr/>
        </p:nvPicPr>
        <p:blipFill>
          <a:blip r:embed="rId6">
            <a:alphaModFix/>
          </a:blip>
          <a:stretch>
            <a:fillRect/>
          </a:stretch>
        </p:blipFill>
        <p:spPr>
          <a:xfrm>
            <a:off x="4214904" y="3685034"/>
            <a:ext cx="390425" cy="374336"/>
          </a:xfrm>
          <a:prstGeom prst="rect">
            <a:avLst/>
          </a:prstGeom>
          <a:noFill/>
          <a:ln>
            <a:noFill/>
          </a:ln>
        </p:spPr>
      </p:pic>
      <p:sp>
        <p:nvSpPr>
          <p:cNvPr id="1043" name="Google Shape;1043;p107"/>
          <p:cNvSpPr/>
          <p:nvPr/>
        </p:nvSpPr>
        <p:spPr>
          <a:xfrm>
            <a:off x="3834875" y="3747008"/>
            <a:ext cx="266700" cy="266700"/>
          </a:xfrm>
          <a:prstGeom prst="ellipse">
            <a:avLst/>
          </a:prstGeom>
          <a:solidFill>
            <a:schemeClr val="accent6"/>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5</a:t>
            </a:r>
            <a:endParaRPr b="1">
              <a:solidFill>
                <a:schemeClr val="lt1"/>
              </a:solidFill>
              <a:latin typeface="Calibri"/>
              <a:ea typeface="Calibri"/>
              <a:cs typeface="Calibri"/>
              <a:sym typeface="Calibri"/>
            </a:endParaRPr>
          </a:p>
        </p:txBody>
      </p:sp>
      <p:sp>
        <p:nvSpPr>
          <p:cNvPr id="1044" name="Google Shape;1044;p107"/>
          <p:cNvSpPr/>
          <p:nvPr/>
        </p:nvSpPr>
        <p:spPr>
          <a:xfrm>
            <a:off x="3834875" y="4788143"/>
            <a:ext cx="266700" cy="266700"/>
          </a:xfrm>
          <a:prstGeom prst="ellipse">
            <a:avLst/>
          </a:prstGeom>
          <a:solidFill>
            <a:schemeClr val="accent4"/>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6</a:t>
            </a:r>
            <a:endParaRPr b="1">
              <a:solidFill>
                <a:schemeClr val="lt1"/>
              </a:solidFill>
              <a:latin typeface="Calibri"/>
              <a:ea typeface="Calibri"/>
              <a:cs typeface="Calibri"/>
              <a:sym typeface="Calibri"/>
            </a:endParaRPr>
          </a:p>
        </p:txBody>
      </p:sp>
      <p:cxnSp>
        <p:nvCxnSpPr>
          <p:cNvPr id="1045" name="Google Shape;1045;p107"/>
          <p:cNvCxnSpPr/>
          <p:nvPr/>
        </p:nvCxnSpPr>
        <p:spPr>
          <a:xfrm>
            <a:off x="3487187" y="1880071"/>
            <a:ext cx="2468100" cy="0"/>
          </a:xfrm>
          <a:prstGeom prst="straightConnector1">
            <a:avLst/>
          </a:prstGeom>
          <a:noFill/>
          <a:ln cap="flat" cmpd="sng" w="9525">
            <a:solidFill>
              <a:schemeClr val="accent6"/>
            </a:solidFill>
            <a:prstDash val="dot"/>
            <a:round/>
            <a:headEnd len="med" w="med" type="oval"/>
            <a:tailEnd len="med" w="med" type="oval"/>
          </a:ln>
        </p:spPr>
      </p:cxnSp>
      <p:sp>
        <p:nvSpPr>
          <p:cNvPr id="1046" name="Google Shape;1046;p107"/>
          <p:cNvSpPr txBox="1"/>
          <p:nvPr/>
        </p:nvSpPr>
        <p:spPr>
          <a:xfrm>
            <a:off x="4215125" y="1650575"/>
            <a:ext cx="1495500" cy="306600"/>
          </a:xfrm>
          <a:prstGeom prst="rect">
            <a:avLst/>
          </a:prstGeom>
          <a:solidFill>
            <a:schemeClr val="lt1"/>
          </a:solidFill>
          <a:ln>
            <a:noFill/>
          </a:ln>
        </p:spPr>
        <p:txBody>
          <a:bodyPr anchorCtr="0" anchor="t" bIns="99375" lIns="99375" spcFirstLastPara="1" rIns="99375" wrap="square" tIns="99375">
            <a:noAutofit/>
          </a:bodyPr>
          <a:lstStyle/>
          <a:p>
            <a:pPr indent="0" lvl="0" marL="0" rtl="0" algn="ctr">
              <a:lnSpc>
                <a:spcPct val="100000"/>
              </a:lnSpc>
              <a:spcBef>
                <a:spcPts val="0"/>
              </a:spcBef>
              <a:spcAft>
                <a:spcPts val="0"/>
              </a:spcAft>
              <a:buNone/>
            </a:pPr>
            <a:r>
              <a:rPr b="1" i="1" lang="en-US" sz="1000">
                <a:solidFill>
                  <a:schemeClr val="accent6"/>
                </a:solidFill>
                <a:latin typeface="Calibri"/>
                <a:ea typeface="Calibri"/>
                <a:cs typeface="Calibri"/>
                <a:sym typeface="Calibri"/>
              </a:rPr>
              <a:t>LOW-FIDELITY PROTOTYPING </a:t>
            </a:r>
            <a:endParaRPr b="1" i="1" sz="1000">
              <a:solidFill>
                <a:schemeClr val="accent6"/>
              </a:solidFill>
              <a:latin typeface="Calibri"/>
              <a:ea typeface="Calibri"/>
              <a:cs typeface="Calibri"/>
              <a:sym typeface="Calibri"/>
            </a:endParaRPr>
          </a:p>
          <a:p>
            <a:pPr indent="0" lvl="0" marL="0" rtl="0" algn="ctr">
              <a:lnSpc>
                <a:spcPct val="100000"/>
              </a:lnSpc>
              <a:spcBef>
                <a:spcPts val="0"/>
              </a:spcBef>
              <a:spcAft>
                <a:spcPts val="0"/>
              </a:spcAft>
              <a:buNone/>
            </a:pPr>
            <a:r>
              <a:rPr b="1" i="1" lang="en-US" sz="800">
                <a:solidFill>
                  <a:schemeClr val="accent6"/>
                </a:solidFill>
                <a:latin typeface="Calibri"/>
                <a:ea typeface="Calibri"/>
                <a:cs typeface="Calibri"/>
                <a:sym typeface="Calibri"/>
              </a:rPr>
              <a:t>(</a:t>
            </a:r>
            <a:r>
              <a:rPr b="1" i="1" lang="en-US" sz="800">
                <a:solidFill>
                  <a:schemeClr val="accent6"/>
                </a:solidFill>
                <a:latin typeface="Calibri"/>
                <a:ea typeface="Calibri"/>
                <a:cs typeface="Calibri"/>
                <a:sym typeface="Calibri"/>
              </a:rPr>
              <a:t>Validating</a:t>
            </a:r>
            <a:r>
              <a:rPr b="1" i="1" lang="en-US" sz="800">
                <a:solidFill>
                  <a:schemeClr val="accent6"/>
                </a:solidFill>
                <a:latin typeface="Calibri"/>
                <a:ea typeface="Calibri"/>
                <a:cs typeface="Calibri"/>
                <a:sym typeface="Calibri"/>
              </a:rPr>
              <a:t> Desirability)</a:t>
            </a:r>
            <a:endParaRPr b="1" i="1" sz="800">
              <a:solidFill>
                <a:schemeClr val="accent6"/>
              </a:solidFill>
              <a:latin typeface="Calibri"/>
              <a:ea typeface="Calibri"/>
              <a:cs typeface="Calibri"/>
              <a:sym typeface="Calibri"/>
            </a:endParaRPr>
          </a:p>
        </p:txBody>
      </p:sp>
      <p:cxnSp>
        <p:nvCxnSpPr>
          <p:cNvPr id="1047" name="Google Shape;1047;p107"/>
          <p:cNvCxnSpPr/>
          <p:nvPr/>
        </p:nvCxnSpPr>
        <p:spPr>
          <a:xfrm>
            <a:off x="5929100" y="1880071"/>
            <a:ext cx="2108100" cy="0"/>
          </a:xfrm>
          <a:prstGeom prst="straightConnector1">
            <a:avLst/>
          </a:prstGeom>
          <a:noFill/>
          <a:ln cap="flat" cmpd="sng" w="9525">
            <a:solidFill>
              <a:schemeClr val="accent6"/>
            </a:solidFill>
            <a:prstDash val="dot"/>
            <a:round/>
            <a:headEnd len="med" w="med" type="none"/>
            <a:tailEnd len="med" w="med" type="none"/>
          </a:ln>
        </p:spPr>
      </p:cxnSp>
      <p:sp>
        <p:nvSpPr>
          <p:cNvPr id="1048" name="Google Shape;1048;p107"/>
          <p:cNvSpPr txBox="1"/>
          <p:nvPr/>
        </p:nvSpPr>
        <p:spPr>
          <a:xfrm>
            <a:off x="6307637" y="1650575"/>
            <a:ext cx="1382100" cy="306600"/>
          </a:xfrm>
          <a:prstGeom prst="rect">
            <a:avLst/>
          </a:prstGeom>
          <a:solidFill>
            <a:schemeClr val="lt1"/>
          </a:solidFill>
          <a:ln>
            <a:noFill/>
          </a:ln>
        </p:spPr>
        <p:txBody>
          <a:bodyPr anchorCtr="0" anchor="t" bIns="99375" lIns="99375" spcFirstLastPara="1" rIns="99375" wrap="square" tIns="99375">
            <a:noAutofit/>
          </a:bodyPr>
          <a:lstStyle/>
          <a:p>
            <a:pPr indent="0" lvl="0" marL="0" marR="0" rtl="0" algn="ctr">
              <a:lnSpc>
                <a:spcPct val="100000"/>
              </a:lnSpc>
              <a:spcBef>
                <a:spcPts val="0"/>
              </a:spcBef>
              <a:spcAft>
                <a:spcPts val="0"/>
              </a:spcAft>
              <a:buNone/>
            </a:pPr>
            <a:r>
              <a:rPr b="1" i="1" lang="en-US" sz="1000">
                <a:solidFill>
                  <a:schemeClr val="accent6"/>
                </a:solidFill>
                <a:latin typeface="Calibri"/>
                <a:ea typeface="Calibri"/>
                <a:cs typeface="Calibri"/>
                <a:sym typeface="Calibri"/>
              </a:rPr>
              <a:t>MEDIUM FIDELITY PROTOTYPING</a:t>
            </a:r>
            <a:endParaRPr b="1" i="1" sz="1000">
              <a:solidFill>
                <a:schemeClr val="accent6"/>
              </a:solidFill>
              <a:latin typeface="Calibri"/>
              <a:ea typeface="Calibri"/>
              <a:cs typeface="Calibri"/>
              <a:sym typeface="Calibri"/>
            </a:endParaRPr>
          </a:p>
          <a:p>
            <a:pPr indent="0" lvl="0" marL="0" marR="0" rtl="0" algn="ctr">
              <a:spcBef>
                <a:spcPts val="0"/>
              </a:spcBef>
              <a:spcAft>
                <a:spcPts val="0"/>
              </a:spcAft>
              <a:buNone/>
            </a:pPr>
            <a:r>
              <a:rPr b="1" i="1" lang="en-US" sz="800">
                <a:solidFill>
                  <a:schemeClr val="accent6"/>
                </a:solidFill>
                <a:latin typeface="Calibri"/>
                <a:ea typeface="Calibri"/>
                <a:cs typeface="Calibri"/>
                <a:sym typeface="Calibri"/>
              </a:rPr>
              <a:t>(Validating Feasibility)</a:t>
            </a:r>
            <a:endParaRPr i="1" sz="700">
              <a:solidFill>
                <a:schemeClr val="accent6"/>
              </a:solidFill>
              <a:latin typeface="Calibri"/>
              <a:ea typeface="Calibri"/>
              <a:cs typeface="Calibri"/>
              <a:sym typeface="Calibri"/>
            </a:endParaRPr>
          </a:p>
        </p:txBody>
      </p:sp>
      <p:sp>
        <p:nvSpPr>
          <p:cNvPr id="1049" name="Google Shape;1049;p107"/>
          <p:cNvSpPr/>
          <p:nvPr/>
        </p:nvSpPr>
        <p:spPr>
          <a:xfrm>
            <a:off x="396350" y="2463938"/>
            <a:ext cx="266700" cy="266700"/>
          </a:xfrm>
          <a:prstGeom prst="ellipse">
            <a:avLst/>
          </a:prstGeom>
          <a:solidFill>
            <a:schemeClr val="accent5"/>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0</a:t>
            </a:r>
            <a:endParaRPr b="1">
              <a:solidFill>
                <a:schemeClr val="lt1"/>
              </a:solidFill>
              <a:latin typeface="Calibri"/>
              <a:ea typeface="Calibri"/>
              <a:cs typeface="Calibri"/>
              <a:sym typeface="Calibri"/>
            </a:endParaRPr>
          </a:p>
        </p:txBody>
      </p:sp>
      <p:sp>
        <p:nvSpPr>
          <p:cNvPr id="1050" name="Google Shape;1050;p107"/>
          <p:cNvSpPr/>
          <p:nvPr/>
        </p:nvSpPr>
        <p:spPr>
          <a:xfrm rot="5535169">
            <a:off x="2289668" y="3287021"/>
            <a:ext cx="112899" cy="118003"/>
          </a:xfrm>
          <a:prstGeom prst="flowChartExtra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07"/>
          <p:cNvSpPr/>
          <p:nvPr/>
        </p:nvSpPr>
        <p:spPr>
          <a:xfrm rot="5535169">
            <a:off x="1250979" y="4262463"/>
            <a:ext cx="112899" cy="118003"/>
          </a:xfrm>
          <a:prstGeom prst="flowChartExtra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52" name="Google Shape;1052;p107"/>
          <p:cNvCxnSpPr/>
          <p:nvPr/>
        </p:nvCxnSpPr>
        <p:spPr>
          <a:xfrm>
            <a:off x="8021980" y="1880071"/>
            <a:ext cx="2193300" cy="0"/>
          </a:xfrm>
          <a:prstGeom prst="straightConnector1">
            <a:avLst/>
          </a:prstGeom>
          <a:noFill/>
          <a:ln cap="flat" cmpd="sng" w="9525">
            <a:solidFill>
              <a:schemeClr val="accent6"/>
            </a:solidFill>
            <a:prstDash val="dot"/>
            <a:round/>
            <a:headEnd len="med" w="med" type="oval"/>
            <a:tailEnd len="med" w="med" type="triangle"/>
          </a:ln>
        </p:spPr>
      </p:cxnSp>
      <p:sp>
        <p:nvSpPr>
          <p:cNvPr id="1053" name="Google Shape;1053;p107"/>
          <p:cNvSpPr txBox="1"/>
          <p:nvPr/>
        </p:nvSpPr>
        <p:spPr>
          <a:xfrm>
            <a:off x="8396063" y="1650575"/>
            <a:ext cx="1392000" cy="306600"/>
          </a:xfrm>
          <a:prstGeom prst="rect">
            <a:avLst/>
          </a:prstGeom>
          <a:solidFill>
            <a:schemeClr val="lt1"/>
          </a:solidFill>
          <a:ln>
            <a:noFill/>
          </a:ln>
        </p:spPr>
        <p:txBody>
          <a:bodyPr anchorCtr="0" anchor="t" bIns="99375" lIns="99375" spcFirstLastPara="1" rIns="99375" wrap="square" tIns="99375">
            <a:noAutofit/>
          </a:bodyPr>
          <a:lstStyle/>
          <a:p>
            <a:pPr indent="0" lvl="0" marL="0" rtl="0" algn="ctr">
              <a:lnSpc>
                <a:spcPct val="100000"/>
              </a:lnSpc>
              <a:spcBef>
                <a:spcPts val="0"/>
              </a:spcBef>
              <a:spcAft>
                <a:spcPts val="0"/>
              </a:spcAft>
              <a:buNone/>
            </a:pPr>
            <a:r>
              <a:rPr b="1" i="1" lang="en-US" sz="1000">
                <a:solidFill>
                  <a:schemeClr val="accent6"/>
                </a:solidFill>
                <a:latin typeface="Calibri"/>
                <a:ea typeface="Calibri"/>
                <a:cs typeface="Calibri"/>
                <a:sym typeface="Calibri"/>
              </a:rPr>
              <a:t>HIGH FIDELITY PROTOTYPING</a:t>
            </a:r>
            <a:endParaRPr b="1" i="1" sz="1000">
              <a:solidFill>
                <a:schemeClr val="accent6"/>
              </a:solidFill>
              <a:latin typeface="Calibri"/>
              <a:ea typeface="Calibri"/>
              <a:cs typeface="Calibri"/>
              <a:sym typeface="Calibri"/>
            </a:endParaRPr>
          </a:p>
          <a:p>
            <a:pPr indent="0" lvl="0" marL="0" marR="0" rtl="0" algn="ctr">
              <a:spcBef>
                <a:spcPts val="0"/>
              </a:spcBef>
              <a:spcAft>
                <a:spcPts val="0"/>
              </a:spcAft>
              <a:buNone/>
            </a:pPr>
            <a:r>
              <a:rPr b="1" i="1" lang="en-US" sz="800">
                <a:solidFill>
                  <a:schemeClr val="accent6"/>
                </a:solidFill>
                <a:latin typeface="Calibri"/>
                <a:ea typeface="Calibri"/>
                <a:cs typeface="Calibri"/>
                <a:sym typeface="Calibri"/>
              </a:rPr>
              <a:t>(Validating Potential for Scalability)</a:t>
            </a:r>
            <a:endParaRPr i="1" sz="700">
              <a:solidFill>
                <a:schemeClr val="accent6"/>
              </a:solidFill>
              <a:latin typeface="Calibri"/>
              <a:ea typeface="Calibri"/>
              <a:cs typeface="Calibri"/>
              <a:sym typeface="Calibri"/>
            </a:endParaRPr>
          </a:p>
        </p:txBody>
      </p:sp>
      <p:sp>
        <p:nvSpPr>
          <p:cNvPr id="1054" name="Google Shape;1054;p107"/>
          <p:cNvSpPr/>
          <p:nvPr/>
        </p:nvSpPr>
        <p:spPr>
          <a:xfrm>
            <a:off x="8056625" y="6079925"/>
            <a:ext cx="1955400" cy="183600"/>
          </a:xfrm>
          <a:prstGeom prst="rect">
            <a:avLst/>
          </a:prstGeom>
          <a:solidFill>
            <a:schemeClr val="accent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FFFFFF"/>
                </a:solidFill>
                <a:latin typeface="Calibri"/>
                <a:ea typeface="Calibri"/>
                <a:cs typeface="Calibri"/>
                <a:sym typeface="Calibri"/>
              </a:rPr>
              <a:t>DENPASAR, INDONESIA</a:t>
            </a:r>
            <a:endParaRPr sz="1000">
              <a:solidFill>
                <a:srgbClr val="FFFFFF"/>
              </a:solidFill>
              <a:latin typeface="Calibri"/>
              <a:ea typeface="Calibri"/>
              <a:cs typeface="Calibri"/>
              <a:sym typeface="Calibri"/>
            </a:endParaRPr>
          </a:p>
        </p:txBody>
      </p:sp>
      <p:sp>
        <p:nvSpPr>
          <p:cNvPr id="1055" name="Google Shape;1055;p107"/>
          <p:cNvSpPr/>
          <p:nvPr/>
        </p:nvSpPr>
        <p:spPr>
          <a:xfrm>
            <a:off x="5828670" y="5378794"/>
            <a:ext cx="238374" cy="201350"/>
          </a:xfrm>
          <a:custGeom>
            <a:rect b="b" l="l" r="r" t="t"/>
            <a:pathLst>
              <a:path extrusionOk="0" h="205" w="236">
                <a:moveTo>
                  <a:pt x="146" y="27"/>
                </a:moveTo>
                <a:cubicBezTo>
                  <a:pt x="130" y="0"/>
                  <a:pt x="105" y="0"/>
                  <a:pt x="89" y="27"/>
                </a:cubicBezTo>
                <a:cubicBezTo>
                  <a:pt x="15" y="156"/>
                  <a:pt x="15" y="156"/>
                  <a:pt x="15" y="156"/>
                </a:cubicBezTo>
                <a:cubicBezTo>
                  <a:pt x="0" y="183"/>
                  <a:pt x="12" y="205"/>
                  <a:pt x="43" y="205"/>
                </a:cubicBezTo>
                <a:cubicBezTo>
                  <a:pt x="192" y="205"/>
                  <a:pt x="192" y="205"/>
                  <a:pt x="192" y="205"/>
                </a:cubicBezTo>
                <a:cubicBezTo>
                  <a:pt x="223" y="205"/>
                  <a:pt x="236" y="183"/>
                  <a:pt x="220" y="156"/>
                </a:cubicBezTo>
                <a:lnTo>
                  <a:pt x="146" y="27"/>
                </a:lnTo>
                <a:close/>
                <a:moveTo>
                  <a:pt x="128" y="161"/>
                </a:moveTo>
                <a:cubicBezTo>
                  <a:pt x="128" y="167"/>
                  <a:pt x="124" y="171"/>
                  <a:pt x="118" y="171"/>
                </a:cubicBezTo>
                <a:cubicBezTo>
                  <a:pt x="112" y="171"/>
                  <a:pt x="107" y="167"/>
                  <a:pt x="107" y="161"/>
                </a:cubicBezTo>
                <a:cubicBezTo>
                  <a:pt x="107" y="155"/>
                  <a:pt x="112" y="150"/>
                  <a:pt x="118" y="150"/>
                </a:cubicBezTo>
                <a:cubicBezTo>
                  <a:pt x="124" y="150"/>
                  <a:pt x="128" y="155"/>
                  <a:pt x="128" y="161"/>
                </a:cubicBezTo>
                <a:moveTo>
                  <a:pt x="127" y="114"/>
                </a:moveTo>
                <a:cubicBezTo>
                  <a:pt x="125" y="130"/>
                  <a:pt x="121" y="143"/>
                  <a:pt x="118" y="143"/>
                </a:cubicBezTo>
                <a:cubicBezTo>
                  <a:pt x="114" y="143"/>
                  <a:pt x="110" y="130"/>
                  <a:pt x="109" y="114"/>
                </a:cubicBezTo>
                <a:cubicBezTo>
                  <a:pt x="107" y="99"/>
                  <a:pt x="106" y="80"/>
                  <a:pt x="106" y="73"/>
                </a:cubicBezTo>
                <a:cubicBezTo>
                  <a:pt x="106" y="66"/>
                  <a:pt x="111" y="60"/>
                  <a:pt x="118" y="60"/>
                </a:cubicBezTo>
                <a:cubicBezTo>
                  <a:pt x="124" y="60"/>
                  <a:pt x="129" y="66"/>
                  <a:pt x="129" y="73"/>
                </a:cubicBezTo>
                <a:cubicBezTo>
                  <a:pt x="129" y="80"/>
                  <a:pt x="128" y="99"/>
                  <a:pt x="127" y="114"/>
                </a:cubicBezTo>
              </a:path>
            </a:pathLst>
          </a:custGeom>
          <a:solidFill>
            <a:schemeClr val="accent4"/>
          </a:solidFill>
          <a:ln>
            <a:noFill/>
          </a:ln>
        </p:spPr>
        <p:txBody>
          <a:bodyPr anchorCtr="0" anchor="t" bIns="29925" lIns="59850" spcFirstLastPara="1" rIns="59850" wrap="square" tIns="29925">
            <a:noAutofit/>
          </a:bodyPr>
          <a:lstStyle/>
          <a:p>
            <a:pPr indent="0" lvl="0" marL="0" marR="0" rtl="0" algn="l">
              <a:spcBef>
                <a:spcPts val="0"/>
              </a:spcBef>
              <a:spcAft>
                <a:spcPts val="0"/>
              </a:spcAft>
              <a:buNone/>
            </a:pPr>
            <a:r>
              <a:t/>
            </a:r>
            <a:endParaRPr sz="1600">
              <a:solidFill>
                <a:srgbClr val="741B47"/>
              </a:solidFill>
              <a:latin typeface="Arial"/>
              <a:ea typeface="Arial"/>
              <a:cs typeface="Arial"/>
              <a:sym typeface="Arial"/>
            </a:endParaRPr>
          </a:p>
        </p:txBody>
      </p:sp>
      <p:sp>
        <p:nvSpPr>
          <p:cNvPr id="1056" name="Google Shape;1056;p107"/>
          <p:cNvSpPr/>
          <p:nvPr/>
        </p:nvSpPr>
        <p:spPr>
          <a:xfrm>
            <a:off x="5779549" y="5613150"/>
            <a:ext cx="1001700" cy="429900"/>
          </a:xfrm>
          <a:prstGeom prst="rect">
            <a:avLst/>
          </a:prstGeom>
          <a:solidFill>
            <a:schemeClr val="lt1"/>
          </a:solidFill>
          <a:ln>
            <a:noFill/>
          </a:ln>
        </p:spPr>
        <p:txBody>
          <a:bodyPr anchorCtr="0" anchor="t" bIns="29925" lIns="59850" spcFirstLastPara="1" rIns="59850" wrap="square" tIns="29925">
            <a:noAutofit/>
          </a:bodyPr>
          <a:lstStyle/>
          <a:p>
            <a:pPr indent="0" lvl="0" marL="0" marR="0" rtl="0" algn="l">
              <a:spcBef>
                <a:spcPts val="0"/>
              </a:spcBef>
              <a:spcAft>
                <a:spcPts val="0"/>
              </a:spcAft>
              <a:buNone/>
            </a:pPr>
            <a:r>
              <a:rPr b="1" lang="en-US" sz="700">
                <a:solidFill>
                  <a:schemeClr val="accent4"/>
                </a:solidFill>
                <a:highlight>
                  <a:schemeClr val="lt1"/>
                </a:highlight>
                <a:latin typeface="Calibri"/>
                <a:ea typeface="Calibri"/>
                <a:cs typeface="Calibri"/>
                <a:sym typeface="Calibri"/>
              </a:rPr>
              <a:t>DESIGN GATE</a:t>
            </a:r>
            <a:br>
              <a:rPr lang="en-US" sz="700">
                <a:solidFill>
                  <a:schemeClr val="accent4"/>
                </a:solidFill>
                <a:highlight>
                  <a:schemeClr val="lt1"/>
                </a:highlight>
                <a:latin typeface="Calibri"/>
                <a:ea typeface="Calibri"/>
                <a:cs typeface="Calibri"/>
                <a:sym typeface="Calibri"/>
              </a:rPr>
            </a:br>
            <a:r>
              <a:rPr lang="en-US" sz="700">
                <a:solidFill>
                  <a:schemeClr val="accent4"/>
                </a:solidFill>
                <a:highlight>
                  <a:schemeClr val="lt1"/>
                </a:highlight>
                <a:latin typeface="Calibri"/>
                <a:ea typeface="Calibri"/>
                <a:cs typeface="Calibri"/>
                <a:sym typeface="Calibri"/>
              </a:rPr>
              <a:t>Does the design deliver on the intent?</a:t>
            </a:r>
            <a:endParaRPr sz="700">
              <a:solidFill>
                <a:schemeClr val="accent4"/>
              </a:solidFill>
              <a:highlight>
                <a:schemeClr val="lt1"/>
              </a:highlight>
              <a:latin typeface="Calibri"/>
              <a:ea typeface="Calibri"/>
              <a:cs typeface="Calibri"/>
              <a:sym typeface="Calibri"/>
            </a:endParaRPr>
          </a:p>
        </p:txBody>
      </p:sp>
      <p:sp>
        <p:nvSpPr>
          <p:cNvPr id="1057" name="Google Shape;1057;p107"/>
          <p:cNvSpPr txBox="1"/>
          <p:nvPr/>
        </p:nvSpPr>
        <p:spPr>
          <a:xfrm>
            <a:off x="8199575" y="2525575"/>
            <a:ext cx="1553400" cy="614700"/>
          </a:xfrm>
          <a:prstGeom prst="rect">
            <a:avLst/>
          </a:prstGeom>
          <a:noFill/>
          <a:ln>
            <a:noFill/>
          </a:ln>
        </p:spPr>
        <p:txBody>
          <a:bodyPr anchorCtr="0" anchor="t" bIns="29925" lIns="59850" spcFirstLastPara="1" rIns="59850" wrap="square" tIns="29925">
            <a:spAutoFit/>
          </a:bodyPr>
          <a:lstStyle/>
          <a:p>
            <a:pPr indent="0" lvl="0" marL="0" rtl="0" algn="l">
              <a:spcBef>
                <a:spcPts val="0"/>
              </a:spcBef>
              <a:spcAft>
                <a:spcPts val="0"/>
              </a:spcAft>
              <a:buNone/>
            </a:pPr>
            <a:r>
              <a:rPr b="1" lang="en-US" sz="800">
                <a:solidFill>
                  <a:srgbClr val="3F3F3F"/>
                </a:solidFill>
                <a:latin typeface="Calibri"/>
                <a:ea typeface="Calibri"/>
                <a:cs typeface="Calibri"/>
                <a:sym typeface="Calibri"/>
              </a:rPr>
              <a:t>CO-DESIGN: MODIFY</a:t>
            </a:r>
            <a:endParaRPr b="1" sz="800">
              <a:solidFill>
                <a:srgbClr val="3F3F3F"/>
              </a:solidFill>
              <a:latin typeface="Calibri"/>
              <a:ea typeface="Calibri"/>
              <a:cs typeface="Calibri"/>
              <a:sym typeface="Calibri"/>
            </a:endParaRPr>
          </a:p>
          <a:p>
            <a:pPr indent="0" lvl="0" marL="0" rtl="0" algn="l">
              <a:spcBef>
                <a:spcPts val="0"/>
              </a:spcBef>
              <a:spcAft>
                <a:spcPts val="0"/>
              </a:spcAft>
              <a:buNone/>
            </a:pPr>
            <a:r>
              <a:rPr lang="en-US" sz="700">
                <a:solidFill>
                  <a:srgbClr val="3F3F3F"/>
                </a:solidFill>
                <a:latin typeface="Calibri"/>
                <a:ea typeface="Calibri"/>
                <a:cs typeface="Calibri"/>
                <a:sym typeface="Calibri"/>
              </a:rPr>
              <a:t>Facilitate four co-design workshops to validate and identify the key modifications of the prototypes according to contextual relevance. </a:t>
            </a:r>
            <a:endParaRPr sz="700">
              <a:solidFill>
                <a:srgbClr val="BFBFBF"/>
              </a:solidFill>
              <a:latin typeface="Calibri"/>
              <a:ea typeface="Calibri"/>
              <a:cs typeface="Calibri"/>
              <a:sym typeface="Calibri"/>
            </a:endParaRPr>
          </a:p>
        </p:txBody>
      </p:sp>
      <p:sp>
        <p:nvSpPr>
          <p:cNvPr id="1058" name="Google Shape;1058;p107"/>
          <p:cNvSpPr txBox="1"/>
          <p:nvPr/>
        </p:nvSpPr>
        <p:spPr>
          <a:xfrm>
            <a:off x="3834875" y="2508098"/>
            <a:ext cx="1955400" cy="685200"/>
          </a:xfrm>
          <a:prstGeom prst="rect">
            <a:avLst/>
          </a:prstGeom>
          <a:noFill/>
          <a:ln>
            <a:noFill/>
          </a:ln>
        </p:spPr>
        <p:txBody>
          <a:bodyPr anchorCtr="0" anchor="t" bIns="39550" lIns="79125" spcFirstLastPara="1" rIns="79125" wrap="square" tIns="39550">
            <a:spAutoFit/>
          </a:bodyPr>
          <a:lstStyle/>
          <a:p>
            <a:pPr indent="0" lvl="0" marL="0" rtl="0" algn="l">
              <a:spcBef>
                <a:spcPts val="0"/>
              </a:spcBef>
              <a:spcAft>
                <a:spcPts val="0"/>
              </a:spcAft>
              <a:buNone/>
            </a:pPr>
            <a:r>
              <a:rPr b="1" lang="en-US" sz="800">
                <a:solidFill>
                  <a:srgbClr val="212121"/>
                </a:solidFill>
                <a:latin typeface="Calibri"/>
                <a:ea typeface="Calibri"/>
                <a:cs typeface="Calibri"/>
                <a:sym typeface="Calibri"/>
              </a:rPr>
              <a:t>CO-DESIGN: IDEA GENERATION</a:t>
            </a:r>
            <a:endParaRPr sz="700">
              <a:solidFill>
                <a:srgbClr val="3F3F3F"/>
              </a:solidFill>
              <a:latin typeface="Calibri"/>
              <a:ea typeface="Calibri"/>
              <a:cs typeface="Calibri"/>
              <a:sym typeface="Calibri"/>
            </a:endParaRPr>
          </a:p>
          <a:p>
            <a:pPr indent="0" lvl="0" marL="0" marR="0" rtl="0" algn="l">
              <a:spcBef>
                <a:spcPts val="400"/>
              </a:spcBef>
              <a:spcAft>
                <a:spcPts val="0"/>
              </a:spcAft>
              <a:buNone/>
            </a:pPr>
            <a:r>
              <a:rPr lang="en-US" sz="700">
                <a:solidFill>
                  <a:srgbClr val="3F3F3F"/>
                </a:solidFill>
                <a:latin typeface="Calibri"/>
                <a:ea typeface="Calibri"/>
                <a:cs typeface="Calibri"/>
                <a:sym typeface="Calibri"/>
              </a:rPr>
              <a:t>Bring together a diverse range of perspectives, representing the voices of Intent, Experience, Expertise and Design to generate ideas to address the opportunity areas. </a:t>
            </a:r>
            <a:endParaRPr sz="700">
              <a:solidFill>
                <a:srgbClr val="3F3F3F"/>
              </a:solidFill>
              <a:latin typeface="Calibri"/>
              <a:ea typeface="Calibri"/>
              <a:cs typeface="Calibri"/>
              <a:sym typeface="Calibri"/>
            </a:endParaRPr>
          </a:p>
        </p:txBody>
      </p:sp>
      <p:sp>
        <p:nvSpPr>
          <p:cNvPr id="1059" name="Google Shape;1059;p107"/>
          <p:cNvSpPr/>
          <p:nvPr/>
        </p:nvSpPr>
        <p:spPr>
          <a:xfrm>
            <a:off x="3834875" y="2235338"/>
            <a:ext cx="266700" cy="266700"/>
          </a:xfrm>
          <a:prstGeom prst="ellipse">
            <a:avLst/>
          </a:prstGeom>
          <a:solidFill>
            <a:schemeClr val="accent6"/>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3</a:t>
            </a:r>
            <a:endParaRPr b="1">
              <a:solidFill>
                <a:schemeClr val="lt1"/>
              </a:solidFill>
              <a:latin typeface="Calibri"/>
              <a:ea typeface="Calibri"/>
              <a:cs typeface="Calibri"/>
              <a:sym typeface="Calibri"/>
            </a:endParaRPr>
          </a:p>
        </p:txBody>
      </p:sp>
      <p:grpSp>
        <p:nvGrpSpPr>
          <p:cNvPr id="1060" name="Google Shape;1060;p107"/>
          <p:cNvGrpSpPr/>
          <p:nvPr/>
        </p:nvGrpSpPr>
        <p:grpSpPr>
          <a:xfrm>
            <a:off x="4277501" y="2234080"/>
            <a:ext cx="266864" cy="239074"/>
            <a:chOff x="1428750" y="23813"/>
            <a:chExt cx="1249363" cy="1377950"/>
          </a:xfrm>
        </p:grpSpPr>
        <p:sp>
          <p:nvSpPr>
            <p:cNvPr id="1061" name="Google Shape;1061;p107"/>
            <p:cNvSpPr/>
            <p:nvPr/>
          </p:nvSpPr>
          <p:spPr>
            <a:xfrm>
              <a:off x="1538288" y="534988"/>
              <a:ext cx="87312" cy="77787"/>
            </a:xfrm>
            <a:custGeom>
              <a:rect b="b" l="l" r="r" t="t"/>
              <a:pathLst>
                <a:path extrusionOk="0" h="218" w="243">
                  <a:moveTo>
                    <a:pt x="68" y="199"/>
                  </a:moveTo>
                  <a:lnTo>
                    <a:pt x="68" y="199"/>
                  </a:lnTo>
                  <a:cubicBezTo>
                    <a:pt x="87" y="211"/>
                    <a:pt x="105" y="217"/>
                    <a:pt x="124" y="217"/>
                  </a:cubicBezTo>
                  <a:cubicBezTo>
                    <a:pt x="161" y="217"/>
                    <a:pt x="198" y="199"/>
                    <a:pt x="217" y="167"/>
                  </a:cubicBezTo>
                  <a:lnTo>
                    <a:pt x="217" y="167"/>
                  </a:lnTo>
                  <a:cubicBezTo>
                    <a:pt x="235" y="143"/>
                    <a:pt x="242" y="112"/>
                    <a:pt x="235" y="87"/>
                  </a:cubicBezTo>
                  <a:cubicBezTo>
                    <a:pt x="229" y="56"/>
                    <a:pt x="211" y="31"/>
                    <a:pt x="186" y="12"/>
                  </a:cubicBezTo>
                  <a:cubicBezTo>
                    <a:pt x="167" y="6"/>
                    <a:pt x="149" y="0"/>
                    <a:pt x="124" y="0"/>
                  </a:cubicBezTo>
                  <a:cubicBezTo>
                    <a:pt x="87" y="0"/>
                    <a:pt x="56" y="19"/>
                    <a:pt x="31" y="50"/>
                  </a:cubicBezTo>
                  <a:cubicBezTo>
                    <a:pt x="0" y="99"/>
                    <a:pt x="12" y="167"/>
                    <a:pt x="68" y="199"/>
                  </a:cubicBezTo>
                </a:path>
              </a:pathLst>
            </a:custGeom>
            <a:solidFill>
              <a:schemeClr val="accent6"/>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62" name="Google Shape;1062;p107"/>
            <p:cNvSpPr/>
            <p:nvPr/>
          </p:nvSpPr>
          <p:spPr>
            <a:xfrm>
              <a:off x="1463675" y="754063"/>
              <a:ext cx="82550" cy="80962"/>
            </a:xfrm>
            <a:custGeom>
              <a:rect b="b" l="l" r="r" t="t"/>
              <a:pathLst>
                <a:path extrusionOk="0" h="224" w="231">
                  <a:moveTo>
                    <a:pt x="100" y="223"/>
                  </a:moveTo>
                  <a:lnTo>
                    <a:pt x="100" y="223"/>
                  </a:lnTo>
                  <a:cubicBezTo>
                    <a:pt x="106" y="223"/>
                    <a:pt x="106" y="223"/>
                    <a:pt x="112" y="223"/>
                  </a:cubicBezTo>
                  <a:cubicBezTo>
                    <a:pt x="168" y="223"/>
                    <a:pt x="211" y="179"/>
                    <a:pt x="217" y="130"/>
                  </a:cubicBezTo>
                  <a:cubicBezTo>
                    <a:pt x="217" y="124"/>
                    <a:pt x="217" y="124"/>
                    <a:pt x="217" y="124"/>
                  </a:cubicBezTo>
                  <a:cubicBezTo>
                    <a:pt x="230" y="68"/>
                    <a:pt x="180" y="12"/>
                    <a:pt x="124" y="6"/>
                  </a:cubicBezTo>
                  <a:cubicBezTo>
                    <a:pt x="62" y="0"/>
                    <a:pt x="7" y="43"/>
                    <a:pt x="0" y="105"/>
                  </a:cubicBezTo>
                  <a:cubicBezTo>
                    <a:pt x="0" y="130"/>
                    <a:pt x="7" y="161"/>
                    <a:pt x="25" y="186"/>
                  </a:cubicBezTo>
                  <a:cubicBezTo>
                    <a:pt x="44" y="204"/>
                    <a:pt x="69" y="223"/>
                    <a:pt x="100" y="223"/>
                  </a:cubicBezTo>
                </a:path>
              </a:pathLst>
            </a:custGeom>
            <a:solidFill>
              <a:schemeClr val="accent6"/>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63" name="Google Shape;1063;p107"/>
            <p:cNvSpPr/>
            <p:nvPr/>
          </p:nvSpPr>
          <p:spPr>
            <a:xfrm>
              <a:off x="1489075" y="639763"/>
              <a:ext cx="82550" cy="80962"/>
            </a:xfrm>
            <a:custGeom>
              <a:rect b="b" l="l" r="r" t="t"/>
              <a:pathLst>
                <a:path extrusionOk="0" h="225" w="230">
                  <a:moveTo>
                    <a:pt x="80" y="217"/>
                  </a:moveTo>
                  <a:lnTo>
                    <a:pt x="80" y="217"/>
                  </a:lnTo>
                  <a:cubicBezTo>
                    <a:pt x="93" y="217"/>
                    <a:pt x="105" y="224"/>
                    <a:pt x="117" y="224"/>
                  </a:cubicBezTo>
                  <a:cubicBezTo>
                    <a:pt x="161" y="224"/>
                    <a:pt x="204" y="193"/>
                    <a:pt x="217" y="149"/>
                  </a:cubicBezTo>
                  <a:cubicBezTo>
                    <a:pt x="229" y="118"/>
                    <a:pt x="229" y="93"/>
                    <a:pt x="217" y="62"/>
                  </a:cubicBezTo>
                  <a:cubicBezTo>
                    <a:pt x="204" y="38"/>
                    <a:pt x="179" y="19"/>
                    <a:pt x="155" y="7"/>
                  </a:cubicBezTo>
                  <a:cubicBezTo>
                    <a:pt x="142" y="0"/>
                    <a:pt x="130" y="0"/>
                    <a:pt x="117" y="0"/>
                  </a:cubicBezTo>
                  <a:cubicBezTo>
                    <a:pt x="68" y="0"/>
                    <a:pt x="31" y="32"/>
                    <a:pt x="12" y="75"/>
                  </a:cubicBezTo>
                  <a:lnTo>
                    <a:pt x="12" y="75"/>
                  </a:lnTo>
                  <a:cubicBezTo>
                    <a:pt x="0" y="100"/>
                    <a:pt x="6" y="131"/>
                    <a:pt x="18" y="155"/>
                  </a:cubicBezTo>
                  <a:cubicBezTo>
                    <a:pt x="31" y="186"/>
                    <a:pt x="49" y="205"/>
                    <a:pt x="80" y="217"/>
                  </a:cubicBezTo>
                </a:path>
              </a:pathLst>
            </a:custGeom>
            <a:solidFill>
              <a:schemeClr val="accent6"/>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64" name="Google Shape;1064;p107"/>
            <p:cNvSpPr/>
            <p:nvPr/>
          </p:nvSpPr>
          <p:spPr>
            <a:xfrm>
              <a:off x="2060575" y="1314450"/>
              <a:ext cx="85725" cy="80963"/>
            </a:xfrm>
            <a:custGeom>
              <a:rect b="b" l="l" r="r" t="t"/>
              <a:pathLst>
                <a:path extrusionOk="0" h="224" w="237">
                  <a:moveTo>
                    <a:pt x="112" y="0"/>
                  </a:moveTo>
                  <a:lnTo>
                    <a:pt x="112" y="0"/>
                  </a:lnTo>
                  <a:cubicBezTo>
                    <a:pt x="106" y="0"/>
                    <a:pt x="99" y="0"/>
                    <a:pt x="93" y="7"/>
                  </a:cubicBezTo>
                  <a:cubicBezTo>
                    <a:pt x="68" y="7"/>
                    <a:pt x="44" y="25"/>
                    <a:pt x="25" y="50"/>
                  </a:cubicBezTo>
                  <a:cubicBezTo>
                    <a:pt x="7" y="75"/>
                    <a:pt x="0" y="100"/>
                    <a:pt x="7" y="130"/>
                  </a:cubicBezTo>
                  <a:cubicBezTo>
                    <a:pt x="13" y="186"/>
                    <a:pt x="62" y="223"/>
                    <a:pt x="112" y="223"/>
                  </a:cubicBezTo>
                  <a:cubicBezTo>
                    <a:pt x="118" y="223"/>
                    <a:pt x="124" y="223"/>
                    <a:pt x="131" y="217"/>
                  </a:cubicBezTo>
                  <a:cubicBezTo>
                    <a:pt x="192" y="211"/>
                    <a:pt x="236" y="149"/>
                    <a:pt x="223" y="93"/>
                  </a:cubicBezTo>
                  <a:cubicBezTo>
                    <a:pt x="211" y="37"/>
                    <a:pt x="168" y="0"/>
                    <a:pt x="112" y="0"/>
                  </a:cubicBezTo>
                </a:path>
              </a:pathLst>
            </a:custGeom>
            <a:solidFill>
              <a:schemeClr val="accent6"/>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65" name="Google Shape;1065;p107"/>
            <p:cNvSpPr/>
            <p:nvPr/>
          </p:nvSpPr>
          <p:spPr>
            <a:xfrm>
              <a:off x="2359025" y="481013"/>
              <a:ext cx="85725" cy="77787"/>
            </a:xfrm>
            <a:custGeom>
              <a:rect b="b" l="l" r="r" t="t"/>
              <a:pathLst>
                <a:path extrusionOk="0" h="218" w="236">
                  <a:moveTo>
                    <a:pt x="111" y="217"/>
                  </a:moveTo>
                  <a:lnTo>
                    <a:pt x="111" y="217"/>
                  </a:lnTo>
                  <a:cubicBezTo>
                    <a:pt x="136" y="217"/>
                    <a:pt x="161" y="211"/>
                    <a:pt x="186" y="192"/>
                  </a:cubicBezTo>
                  <a:cubicBezTo>
                    <a:pt x="229" y="149"/>
                    <a:pt x="235" y="81"/>
                    <a:pt x="192" y="38"/>
                  </a:cubicBezTo>
                  <a:cubicBezTo>
                    <a:pt x="173" y="13"/>
                    <a:pt x="142" y="0"/>
                    <a:pt x="111" y="0"/>
                  </a:cubicBezTo>
                  <a:cubicBezTo>
                    <a:pt x="87" y="0"/>
                    <a:pt x="62" y="7"/>
                    <a:pt x="37" y="25"/>
                  </a:cubicBezTo>
                  <a:cubicBezTo>
                    <a:pt x="19" y="44"/>
                    <a:pt x="6" y="68"/>
                    <a:pt x="0" y="100"/>
                  </a:cubicBezTo>
                  <a:cubicBezTo>
                    <a:pt x="0" y="131"/>
                    <a:pt x="6" y="155"/>
                    <a:pt x="31" y="180"/>
                  </a:cubicBezTo>
                  <a:cubicBezTo>
                    <a:pt x="49" y="205"/>
                    <a:pt x="80" y="217"/>
                    <a:pt x="111" y="217"/>
                  </a:cubicBezTo>
                </a:path>
              </a:pathLst>
            </a:custGeom>
            <a:solidFill>
              <a:schemeClr val="accent6"/>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66" name="Google Shape;1066;p107"/>
            <p:cNvSpPr/>
            <p:nvPr/>
          </p:nvSpPr>
          <p:spPr>
            <a:xfrm>
              <a:off x="2271713" y="1220788"/>
              <a:ext cx="88900" cy="80962"/>
            </a:xfrm>
            <a:custGeom>
              <a:rect b="b" l="l" r="r" t="t"/>
              <a:pathLst>
                <a:path extrusionOk="0" h="224" w="249">
                  <a:moveTo>
                    <a:pt x="124" y="0"/>
                  </a:moveTo>
                  <a:lnTo>
                    <a:pt x="124" y="0"/>
                  </a:lnTo>
                  <a:cubicBezTo>
                    <a:pt x="99" y="0"/>
                    <a:pt x="74" y="12"/>
                    <a:pt x="56" y="25"/>
                  </a:cubicBezTo>
                  <a:cubicBezTo>
                    <a:pt x="6" y="62"/>
                    <a:pt x="0" y="130"/>
                    <a:pt x="37" y="180"/>
                  </a:cubicBezTo>
                  <a:cubicBezTo>
                    <a:pt x="56" y="205"/>
                    <a:pt x="87" y="223"/>
                    <a:pt x="124" y="223"/>
                  </a:cubicBezTo>
                  <a:lnTo>
                    <a:pt x="124" y="223"/>
                  </a:lnTo>
                  <a:cubicBezTo>
                    <a:pt x="149" y="223"/>
                    <a:pt x="167" y="217"/>
                    <a:pt x="192" y="198"/>
                  </a:cubicBezTo>
                  <a:cubicBezTo>
                    <a:pt x="236" y="161"/>
                    <a:pt x="248" y="93"/>
                    <a:pt x="211" y="43"/>
                  </a:cubicBezTo>
                  <a:cubicBezTo>
                    <a:pt x="192" y="19"/>
                    <a:pt x="161" y="0"/>
                    <a:pt x="124" y="0"/>
                  </a:cubicBezTo>
                </a:path>
              </a:pathLst>
            </a:custGeom>
            <a:solidFill>
              <a:schemeClr val="accent6"/>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67" name="Google Shape;1067;p107"/>
            <p:cNvSpPr/>
            <p:nvPr/>
          </p:nvSpPr>
          <p:spPr>
            <a:xfrm>
              <a:off x="1941513" y="1320800"/>
              <a:ext cx="80962" cy="80963"/>
            </a:xfrm>
            <a:custGeom>
              <a:rect b="b" l="l" r="r" t="t"/>
              <a:pathLst>
                <a:path extrusionOk="0" h="224" w="224">
                  <a:moveTo>
                    <a:pt x="118" y="0"/>
                  </a:moveTo>
                  <a:lnTo>
                    <a:pt x="118" y="0"/>
                  </a:lnTo>
                  <a:cubicBezTo>
                    <a:pt x="62" y="0"/>
                    <a:pt x="6" y="43"/>
                    <a:pt x="6" y="105"/>
                  </a:cubicBezTo>
                  <a:cubicBezTo>
                    <a:pt x="0" y="167"/>
                    <a:pt x="49" y="217"/>
                    <a:pt x="105" y="223"/>
                  </a:cubicBezTo>
                  <a:cubicBezTo>
                    <a:pt x="111" y="223"/>
                    <a:pt x="111" y="223"/>
                    <a:pt x="111" y="223"/>
                  </a:cubicBezTo>
                  <a:cubicBezTo>
                    <a:pt x="173" y="223"/>
                    <a:pt x="223" y="180"/>
                    <a:pt x="223" y="118"/>
                  </a:cubicBezTo>
                  <a:cubicBezTo>
                    <a:pt x="223" y="87"/>
                    <a:pt x="217" y="62"/>
                    <a:pt x="198" y="37"/>
                  </a:cubicBezTo>
                  <a:cubicBezTo>
                    <a:pt x="173" y="18"/>
                    <a:pt x="149" y="6"/>
                    <a:pt x="118" y="0"/>
                  </a:cubicBezTo>
                </a:path>
              </a:pathLst>
            </a:custGeom>
            <a:solidFill>
              <a:schemeClr val="accent6"/>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68" name="Google Shape;1068;p107"/>
            <p:cNvSpPr/>
            <p:nvPr/>
          </p:nvSpPr>
          <p:spPr>
            <a:xfrm>
              <a:off x="2266950" y="401638"/>
              <a:ext cx="88900" cy="77787"/>
            </a:xfrm>
            <a:custGeom>
              <a:rect b="b" l="l" r="r" t="t"/>
              <a:pathLst>
                <a:path extrusionOk="0" h="218" w="249">
                  <a:moveTo>
                    <a:pt x="62" y="199"/>
                  </a:moveTo>
                  <a:lnTo>
                    <a:pt x="62" y="199"/>
                  </a:lnTo>
                  <a:cubicBezTo>
                    <a:pt x="80" y="211"/>
                    <a:pt x="99" y="217"/>
                    <a:pt x="124" y="217"/>
                  </a:cubicBezTo>
                  <a:cubicBezTo>
                    <a:pt x="161" y="217"/>
                    <a:pt x="192" y="199"/>
                    <a:pt x="210" y="174"/>
                  </a:cubicBezTo>
                  <a:cubicBezTo>
                    <a:pt x="248" y="124"/>
                    <a:pt x="235" y="56"/>
                    <a:pt x="192" y="19"/>
                  </a:cubicBezTo>
                  <a:cubicBezTo>
                    <a:pt x="173" y="6"/>
                    <a:pt x="149" y="0"/>
                    <a:pt x="124" y="0"/>
                  </a:cubicBezTo>
                  <a:cubicBezTo>
                    <a:pt x="86" y="0"/>
                    <a:pt x="56" y="13"/>
                    <a:pt x="37" y="44"/>
                  </a:cubicBezTo>
                  <a:cubicBezTo>
                    <a:pt x="0" y="93"/>
                    <a:pt x="12" y="161"/>
                    <a:pt x="62" y="199"/>
                  </a:cubicBezTo>
                </a:path>
              </a:pathLst>
            </a:custGeom>
            <a:solidFill>
              <a:schemeClr val="accent6"/>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69" name="Google Shape;1069;p107"/>
            <p:cNvSpPr/>
            <p:nvPr/>
          </p:nvSpPr>
          <p:spPr>
            <a:xfrm>
              <a:off x="2173288" y="1281113"/>
              <a:ext cx="85725" cy="77787"/>
            </a:xfrm>
            <a:custGeom>
              <a:rect b="b" l="l" r="r" t="t"/>
              <a:pathLst>
                <a:path extrusionOk="0" h="218" w="237">
                  <a:moveTo>
                    <a:pt x="112" y="0"/>
                  </a:moveTo>
                  <a:lnTo>
                    <a:pt x="112" y="0"/>
                  </a:lnTo>
                  <a:cubicBezTo>
                    <a:pt x="100" y="0"/>
                    <a:pt x="81" y="0"/>
                    <a:pt x="69" y="6"/>
                  </a:cubicBezTo>
                  <a:cubicBezTo>
                    <a:pt x="44" y="19"/>
                    <a:pt x="19" y="44"/>
                    <a:pt x="13" y="69"/>
                  </a:cubicBezTo>
                  <a:cubicBezTo>
                    <a:pt x="0" y="100"/>
                    <a:pt x="0" y="124"/>
                    <a:pt x="13" y="155"/>
                  </a:cubicBezTo>
                  <a:cubicBezTo>
                    <a:pt x="31" y="193"/>
                    <a:pt x="69" y="217"/>
                    <a:pt x="112" y="217"/>
                  </a:cubicBezTo>
                  <a:cubicBezTo>
                    <a:pt x="130" y="217"/>
                    <a:pt x="143" y="217"/>
                    <a:pt x="155" y="211"/>
                  </a:cubicBezTo>
                  <a:cubicBezTo>
                    <a:pt x="211" y="186"/>
                    <a:pt x="236" y="124"/>
                    <a:pt x="211" y="69"/>
                  </a:cubicBezTo>
                  <a:cubicBezTo>
                    <a:pt x="199" y="25"/>
                    <a:pt x="155" y="0"/>
                    <a:pt x="112" y="0"/>
                  </a:cubicBezTo>
                </a:path>
              </a:pathLst>
            </a:custGeom>
            <a:solidFill>
              <a:schemeClr val="accent6"/>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70" name="Google Shape;1070;p107"/>
            <p:cNvSpPr/>
            <p:nvPr/>
          </p:nvSpPr>
          <p:spPr>
            <a:xfrm>
              <a:off x="2165350" y="341313"/>
              <a:ext cx="88900" cy="80962"/>
            </a:xfrm>
            <a:custGeom>
              <a:rect b="b" l="l" r="r" t="t"/>
              <a:pathLst>
                <a:path extrusionOk="0" h="224" w="249">
                  <a:moveTo>
                    <a:pt x="80" y="211"/>
                  </a:moveTo>
                  <a:lnTo>
                    <a:pt x="80" y="211"/>
                  </a:lnTo>
                  <a:lnTo>
                    <a:pt x="80" y="211"/>
                  </a:lnTo>
                  <a:cubicBezTo>
                    <a:pt x="93" y="217"/>
                    <a:pt x="111" y="223"/>
                    <a:pt x="124" y="223"/>
                  </a:cubicBezTo>
                  <a:cubicBezTo>
                    <a:pt x="167" y="223"/>
                    <a:pt x="210" y="198"/>
                    <a:pt x="223" y="155"/>
                  </a:cubicBezTo>
                  <a:cubicBezTo>
                    <a:pt x="248" y="99"/>
                    <a:pt x="223" y="37"/>
                    <a:pt x="167" y="12"/>
                  </a:cubicBezTo>
                  <a:cubicBezTo>
                    <a:pt x="154" y="6"/>
                    <a:pt x="136" y="0"/>
                    <a:pt x="124" y="0"/>
                  </a:cubicBezTo>
                  <a:cubicBezTo>
                    <a:pt x="80" y="0"/>
                    <a:pt x="37" y="31"/>
                    <a:pt x="24" y="68"/>
                  </a:cubicBezTo>
                  <a:cubicBezTo>
                    <a:pt x="0" y="124"/>
                    <a:pt x="24" y="192"/>
                    <a:pt x="80" y="211"/>
                  </a:cubicBezTo>
                </a:path>
              </a:pathLst>
            </a:custGeom>
            <a:solidFill>
              <a:schemeClr val="accent6"/>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71" name="Google Shape;1071;p107"/>
            <p:cNvSpPr/>
            <p:nvPr/>
          </p:nvSpPr>
          <p:spPr>
            <a:xfrm>
              <a:off x="1428750" y="854075"/>
              <a:ext cx="401637" cy="493714"/>
            </a:xfrm>
            <a:custGeom>
              <a:rect b="b" l="l" r="r" t="t"/>
              <a:pathLst>
                <a:path extrusionOk="0" h="1371" w="1117">
                  <a:moveTo>
                    <a:pt x="787" y="738"/>
                  </a:moveTo>
                  <a:lnTo>
                    <a:pt x="787" y="738"/>
                  </a:lnTo>
                  <a:cubicBezTo>
                    <a:pt x="756" y="726"/>
                    <a:pt x="732" y="688"/>
                    <a:pt x="725" y="658"/>
                  </a:cubicBezTo>
                  <a:cubicBezTo>
                    <a:pt x="725" y="620"/>
                    <a:pt x="738" y="583"/>
                    <a:pt x="763" y="558"/>
                  </a:cubicBezTo>
                  <a:cubicBezTo>
                    <a:pt x="837" y="496"/>
                    <a:pt x="874" y="410"/>
                    <a:pt x="874" y="317"/>
                  </a:cubicBezTo>
                  <a:cubicBezTo>
                    <a:pt x="874" y="143"/>
                    <a:pt x="732" y="0"/>
                    <a:pt x="558" y="0"/>
                  </a:cubicBezTo>
                  <a:cubicBezTo>
                    <a:pt x="385" y="0"/>
                    <a:pt x="242" y="143"/>
                    <a:pt x="242" y="317"/>
                  </a:cubicBezTo>
                  <a:cubicBezTo>
                    <a:pt x="242" y="410"/>
                    <a:pt x="285" y="496"/>
                    <a:pt x="354" y="558"/>
                  </a:cubicBezTo>
                  <a:cubicBezTo>
                    <a:pt x="378" y="583"/>
                    <a:pt x="397" y="620"/>
                    <a:pt x="391" y="658"/>
                  </a:cubicBezTo>
                  <a:cubicBezTo>
                    <a:pt x="385" y="688"/>
                    <a:pt x="366" y="726"/>
                    <a:pt x="335" y="738"/>
                  </a:cubicBezTo>
                  <a:cubicBezTo>
                    <a:pt x="130" y="843"/>
                    <a:pt x="0" y="1073"/>
                    <a:pt x="0" y="1321"/>
                  </a:cubicBezTo>
                  <a:cubicBezTo>
                    <a:pt x="0" y="1339"/>
                    <a:pt x="0" y="1352"/>
                    <a:pt x="6" y="1370"/>
                  </a:cubicBezTo>
                  <a:cubicBezTo>
                    <a:pt x="1116" y="1370"/>
                    <a:pt x="1116" y="1370"/>
                    <a:pt x="1116" y="1370"/>
                  </a:cubicBezTo>
                  <a:cubicBezTo>
                    <a:pt x="1116" y="1352"/>
                    <a:pt x="1116" y="1339"/>
                    <a:pt x="1116" y="1321"/>
                  </a:cubicBezTo>
                  <a:cubicBezTo>
                    <a:pt x="1116" y="1073"/>
                    <a:pt x="986" y="843"/>
                    <a:pt x="787" y="738"/>
                  </a:cubicBezTo>
                </a:path>
              </a:pathLst>
            </a:custGeom>
            <a:solidFill>
              <a:schemeClr val="accent6"/>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72" name="Google Shape;1072;p107"/>
            <p:cNvSpPr/>
            <p:nvPr/>
          </p:nvSpPr>
          <p:spPr>
            <a:xfrm>
              <a:off x="1709738" y="23813"/>
              <a:ext cx="400049" cy="493711"/>
            </a:xfrm>
            <a:custGeom>
              <a:rect b="b" l="l" r="r" t="t"/>
              <a:pathLst>
                <a:path extrusionOk="0" h="1371" w="1111">
                  <a:moveTo>
                    <a:pt x="1110" y="1370"/>
                  </a:moveTo>
                  <a:lnTo>
                    <a:pt x="1110" y="1370"/>
                  </a:lnTo>
                  <a:cubicBezTo>
                    <a:pt x="1110" y="1351"/>
                    <a:pt x="1110" y="1338"/>
                    <a:pt x="1110" y="1320"/>
                  </a:cubicBezTo>
                  <a:cubicBezTo>
                    <a:pt x="1110" y="1072"/>
                    <a:pt x="980" y="843"/>
                    <a:pt x="781" y="737"/>
                  </a:cubicBezTo>
                  <a:cubicBezTo>
                    <a:pt x="750" y="725"/>
                    <a:pt x="725" y="688"/>
                    <a:pt x="725" y="657"/>
                  </a:cubicBezTo>
                  <a:cubicBezTo>
                    <a:pt x="719" y="619"/>
                    <a:pt x="732" y="582"/>
                    <a:pt x="763" y="558"/>
                  </a:cubicBezTo>
                  <a:cubicBezTo>
                    <a:pt x="831" y="496"/>
                    <a:pt x="874" y="409"/>
                    <a:pt x="874" y="316"/>
                  </a:cubicBezTo>
                  <a:cubicBezTo>
                    <a:pt x="874" y="142"/>
                    <a:pt x="732" y="0"/>
                    <a:pt x="558" y="0"/>
                  </a:cubicBezTo>
                  <a:cubicBezTo>
                    <a:pt x="378" y="0"/>
                    <a:pt x="242" y="142"/>
                    <a:pt x="242" y="316"/>
                  </a:cubicBezTo>
                  <a:cubicBezTo>
                    <a:pt x="242" y="409"/>
                    <a:pt x="279" y="496"/>
                    <a:pt x="347" y="558"/>
                  </a:cubicBezTo>
                  <a:cubicBezTo>
                    <a:pt x="378" y="582"/>
                    <a:pt x="391" y="619"/>
                    <a:pt x="385" y="651"/>
                  </a:cubicBezTo>
                  <a:cubicBezTo>
                    <a:pt x="385" y="688"/>
                    <a:pt x="360" y="719"/>
                    <a:pt x="329" y="737"/>
                  </a:cubicBezTo>
                  <a:cubicBezTo>
                    <a:pt x="130" y="843"/>
                    <a:pt x="0" y="1072"/>
                    <a:pt x="0" y="1320"/>
                  </a:cubicBezTo>
                  <a:cubicBezTo>
                    <a:pt x="0" y="1338"/>
                    <a:pt x="0" y="1351"/>
                    <a:pt x="0" y="1370"/>
                  </a:cubicBezTo>
                  <a:lnTo>
                    <a:pt x="1110" y="1370"/>
                  </a:lnTo>
                </a:path>
              </a:pathLst>
            </a:custGeom>
            <a:solidFill>
              <a:schemeClr val="accent6"/>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sp>
          <p:nvSpPr>
            <p:cNvPr id="1073" name="Google Shape;1073;p107"/>
            <p:cNvSpPr/>
            <p:nvPr/>
          </p:nvSpPr>
          <p:spPr>
            <a:xfrm>
              <a:off x="2278063" y="650875"/>
              <a:ext cx="400050" cy="490539"/>
            </a:xfrm>
            <a:custGeom>
              <a:rect b="b" l="l" r="r" t="t"/>
              <a:pathLst>
                <a:path extrusionOk="0" h="1364" w="1110">
                  <a:moveTo>
                    <a:pt x="781" y="737"/>
                  </a:moveTo>
                  <a:lnTo>
                    <a:pt x="781" y="737"/>
                  </a:lnTo>
                  <a:cubicBezTo>
                    <a:pt x="750" y="719"/>
                    <a:pt x="725" y="687"/>
                    <a:pt x="719" y="650"/>
                  </a:cubicBezTo>
                  <a:cubicBezTo>
                    <a:pt x="719" y="613"/>
                    <a:pt x="731" y="576"/>
                    <a:pt x="762" y="557"/>
                  </a:cubicBezTo>
                  <a:cubicBezTo>
                    <a:pt x="830" y="495"/>
                    <a:pt x="867" y="409"/>
                    <a:pt x="867" y="315"/>
                  </a:cubicBezTo>
                  <a:cubicBezTo>
                    <a:pt x="867" y="142"/>
                    <a:pt x="731" y="0"/>
                    <a:pt x="551" y="0"/>
                  </a:cubicBezTo>
                  <a:cubicBezTo>
                    <a:pt x="378" y="0"/>
                    <a:pt x="235" y="142"/>
                    <a:pt x="235" y="315"/>
                  </a:cubicBezTo>
                  <a:cubicBezTo>
                    <a:pt x="235" y="409"/>
                    <a:pt x="279" y="495"/>
                    <a:pt x="347" y="557"/>
                  </a:cubicBezTo>
                  <a:cubicBezTo>
                    <a:pt x="378" y="576"/>
                    <a:pt x="390" y="613"/>
                    <a:pt x="384" y="650"/>
                  </a:cubicBezTo>
                  <a:cubicBezTo>
                    <a:pt x="384" y="687"/>
                    <a:pt x="359" y="719"/>
                    <a:pt x="328" y="737"/>
                  </a:cubicBezTo>
                  <a:cubicBezTo>
                    <a:pt x="124" y="836"/>
                    <a:pt x="0" y="1066"/>
                    <a:pt x="0" y="1320"/>
                  </a:cubicBezTo>
                  <a:cubicBezTo>
                    <a:pt x="0" y="1332"/>
                    <a:pt x="0" y="1351"/>
                    <a:pt x="0" y="1363"/>
                  </a:cubicBezTo>
                  <a:cubicBezTo>
                    <a:pt x="1109" y="1363"/>
                    <a:pt x="1109" y="1363"/>
                    <a:pt x="1109" y="1363"/>
                  </a:cubicBezTo>
                  <a:cubicBezTo>
                    <a:pt x="1109" y="1351"/>
                    <a:pt x="1109" y="1332"/>
                    <a:pt x="1109" y="1320"/>
                  </a:cubicBezTo>
                  <a:cubicBezTo>
                    <a:pt x="1109" y="1066"/>
                    <a:pt x="979" y="842"/>
                    <a:pt x="781" y="737"/>
                  </a:cubicBezTo>
                </a:path>
              </a:pathLst>
            </a:custGeom>
            <a:solidFill>
              <a:schemeClr val="accent6"/>
            </a:solidFill>
            <a:ln>
              <a:noFill/>
            </a:ln>
          </p:spPr>
          <p:txBody>
            <a:bodyPr anchorCtr="0" anchor="ctr" bIns="39550" lIns="79125" spcFirstLastPara="1" rIns="79125" wrap="square" tIns="39550">
              <a:noAutofit/>
            </a:bodyPr>
            <a:lstStyle/>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grpSp>
      <p:sp>
        <p:nvSpPr>
          <p:cNvPr id="1074" name="Google Shape;1074;p107"/>
          <p:cNvSpPr/>
          <p:nvPr/>
        </p:nvSpPr>
        <p:spPr>
          <a:xfrm rot="-1209360">
            <a:off x="2960151" y="2639181"/>
            <a:ext cx="1146622" cy="1120494"/>
          </a:xfrm>
          <a:prstGeom prst="arc">
            <a:avLst>
              <a:gd fmla="val 16200000" name="adj1"/>
              <a:gd fmla="val 19682794" name="adj2"/>
            </a:avLst>
          </a:prstGeom>
          <a:noFill/>
          <a:ln cap="flat" cmpd="sng" w="28575">
            <a:solidFill>
              <a:schemeClr val="accent6"/>
            </a:solidFill>
            <a:prstDash val="solid"/>
            <a:round/>
            <a:headEnd len="sm" w="sm" type="none"/>
            <a:tailEnd len="med" w="med" type="triangle"/>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000000"/>
              </a:solidFill>
              <a:latin typeface="Arial"/>
              <a:ea typeface="Arial"/>
              <a:cs typeface="Arial"/>
              <a:sym typeface="Arial"/>
            </a:endParaRPr>
          </a:p>
        </p:txBody>
      </p:sp>
      <p:sp>
        <p:nvSpPr>
          <p:cNvPr id="1075" name="Google Shape;1075;p107"/>
          <p:cNvSpPr txBox="1"/>
          <p:nvPr/>
        </p:nvSpPr>
        <p:spPr>
          <a:xfrm>
            <a:off x="6218361" y="2525575"/>
            <a:ext cx="1553400" cy="633900"/>
          </a:xfrm>
          <a:prstGeom prst="rect">
            <a:avLst/>
          </a:prstGeom>
          <a:noFill/>
          <a:ln>
            <a:noFill/>
          </a:ln>
        </p:spPr>
        <p:txBody>
          <a:bodyPr anchorCtr="0" anchor="t" bIns="39550" lIns="79125" spcFirstLastPara="1" rIns="79125" wrap="square" tIns="39550">
            <a:spAutoFit/>
          </a:bodyPr>
          <a:lstStyle/>
          <a:p>
            <a:pPr indent="0" lvl="0" marL="0" rtl="0" algn="l">
              <a:spcBef>
                <a:spcPts val="0"/>
              </a:spcBef>
              <a:spcAft>
                <a:spcPts val="0"/>
              </a:spcAft>
              <a:buNone/>
            </a:pPr>
            <a:r>
              <a:rPr b="1" lang="en-US" sz="800">
                <a:solidFill>
                  <a:srgbClr val="212121"/>
                </a:solidFill>
                <a:latin typeface="Calibri"/>
                <a:ea typeface="Calibri"/>
                <a:cs typeface="Calibri"/>
                <a:sym typeface="Calibri"/>
              </a:rPr>
              <a:t>CO-DESIGN: ADAPTATION</a:t>
            </a:r>
            <a:endParaRPr b="1" sz="800">
              <a:solidFill>
                <a:srgbClr val="212121"/>
              </a:solidFill>
              <a:latin typeface="Calibri"/>
              <a:ea typeface="Calibri"/>
              <a:cs typeface="Calibri"/>
              <a:sym typeface="Calibri"/>
            </a:endParaRPr>
          </a:p>
          <a:p>
            <a:pPr indent="0" lvl="0" marL="0" rtl="0" algn="l">
              <a:spcBef>
                <a:spcPts val="0"/>
              </a:spcBef>
              <a:spcAft>
                <a:spcPts val="0"/>
              </a:spcAft>
              <a:buNone/>
            </a:pPr>
            <a:r>
              <a:rPr lang="en-US" sz="700">
                <a:solidFill>
                  <a:srgbClr val="3F3F3F"/>
                </a:solidFill>
                <a:latin typeface="Calibri"/>
                <a:ea typeface="Calibri"/>
                <a:cs typeface="Calibri"/>
                <a:sym typeface="Calibri"/>
              </a:rPr>
              <a:t>Conduct a one-day  adaptation workshop to validate and identify the key modifications of the prototypes according to contextual relevance. </a:t>
            </a:r>
            <a:endParaRPr sz="700">
              <a:solidFill>
                <a:srgbClr val="3F3F3F"/>
              </a:solidFill>
              <a:latin typeface="Calibri"/>
              <a:ea typeface="Calibri"/>
              <a:cs typeface="Calibri"/>
              <a:sym typeface="Calibri"/>
            </a:endParaRPr>
          </a:p>
        </p:txBody>
      </p:sp>
      <p:sp>
        <p:nvSpPr>
          <p:cNvPr id="1076" name="Google Shape;1076;p107"/>
          <p:cNvSpPr txBox="1"/>
          <p:nvPr/>
        </p:nvSpPr>
        <p:spPr>
          <a:xfrm>
            <a:off x="6201523" y="3526775"/>
            <a:ext cx="1553400" cy="506700"/>
          </a:xfrm>
          <a:prstGeom prst="rect">
            <a:avLst/>
          </a:prstGeom>
          <a:noFill/>
          <a:ln>
            <a:noFill/>
          </a:ln>
        </p:spPr>
        <p:txBody>
          <a:bodyPr anchorCtr="0" anchor="t" bIns="29925" lIns="59850" spcFirstLastPara="1" rIns="59850" wrap="square" tIns="29925">
            <a:spAutoFit/>
          </a:bodyPr>
          <a:lstStyle/>
          <a:p>
            <a:pPr indent="0" lvl="0" marL="0" marR="0" rtl="0" algn="l">
              <a:spcBef>
                <a:spcPts val="0"/>
              </a:spcBef>
              <a:spcAft>
                <a:spcPts val="0"/>
              </a:spcAft>
              <a:buNone/>
            </a:pPr>
            <a:r>
              <a:rPr b="1" lang="en-US" sz="800">
                <a:solidFill>
                  <a:srgbClr val="212121"/>
                </a:solidFill>
                <a:latin typeface="Calibri"/>
                <a:ea typeface="Calibri"/>
                <a:cs typeface="Calibri"/>
                <a:sym typeface="Calibri"/>
              </a:rPr>
              <a:t>REFINE PROTOTYPES </a:t>
            </a:r>
            <a:endParaRPr b="1" sz="800">
              <a:solidFill>
                <a:srgbClr val="212121"/>
              </a:solidFill>
              <a:latin typeface="Calibri"/>
              <a:ea typeface="Calibri"/>
              <a:cs typeface="Calibri"/>
              <a:sym typeface="Calibri"/>
            </a:endParaRPr>
          </a:p>
          <a:p>
            <a:pPr indent="0" lvl="0" marL="0" rtl="0" algn="l">
              <a:spcBef>
                <a:spcPts val="0"/>
              </a:spcBef>
              <a:spcAft>
                <a:spcPts val="0"/>
              </a:spcAft>
              <a:buNone/>
            </a:pPr>
            <a:r>
              <a:rPr lang="en-US" sz="700">
                <a:solidFill>
                  <a:srgbClr val="3F3F3F"/>
                </a:solidFill>
                <a:latin typeface="Calibri"/>
                <a:ea typeface="Calibri"/>
                <a:cs typeface="Calibri"/>
                <a:sym typeface="Calibri"/>
              </a:rPr>
              <a:t>Refine prototypes to reflect cumulative key learnings from previous testing round(s) and co-design workshops. </a:t>
            </a:r>
            <a:endParaRPr b="1" sz="800">
              <a:solidFill>
                <a:srgbClr val="212121"/>
              </a:solidFill>
              <a:latin typeface="Calibri"/>
              <a:ea typeface="Calibri"/>
              <a:cs typeface="Calibri"/>
              <a:sym typeface="Calibri"/>
            </a:endParaRPr>
          </a:p>
        </p:txBody>
      </p:sp>
      <p:sp>
        <p:nvSpPr>
          <p:cNvPr id="1077" name="Google Shape;1077;p107"/>
          <p:cNvSpPr/>
          <p:nvPr/>
        </p:nvSpPr>
        <p:spPr>
          <a:xfrm rot="-5400000">
            <a:off x="8866900" y="2398875"/>
            <a:ext cx="267000" cy="1905600"/>
          </a:xfrm>
          <a:prstGeom prst="down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07"/>
          <p:cNvSpPr/>
          <p:nvPr/>
        </p:nvSpPr>
        <p:spPr>
          <a:xfrm rot="-5400000">
            <a:off x="7807575" y="2331379"/>
            <a:ext cx="267000" cy="4006500"/>
          </a:xfrm>
          <a:prstGeom prst="down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07"/>
          <p:cNvSpPr/>
          <p:nvPr/>
        </p:nvSpPr>
        <p:spPr>
          <a:xfrm rot="-5400000">
            <a:off x="7812075" y="3180275"/>
            <a:ext cx="267000" cy="4015500"/>
          </a:xfrm>
          <a:prstGeom prst="down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80" name="Google Shape;1080;p107"/>
          <p:cNvCxnSpPr/>
          <p:nvPr/>
        </p:nvCxnSpPr>
        <p:spPr>
          <a:xfrm rot="10800000">
            <a:off x="5943050" y="2391450"/>
            <a:ext cx="0" cy="3026100"/>
          </a:xfrm>
          <a:prstGeom prst="straightConnector1">
            <a:avLst/>
          </a:prstGeom>
          <a:noFill/>
          <a:ln cap="flat" cmpd="sng" w="9525">
            <a:solidFill>
              <a:schemeClr val="accent4"/>
            </a:solidFill>
            <a:prstDash val="dot"/>
            <a:round/>
            <a:headEnd len="sm" w="sm" type="none"/>
            <a:tailEnd len="sm" w="sm" type="none"/>
          </a:ln>
        </p:spPr>
      </p:cxnSp>
      <p:sp>
        <p:nvSpPr>
          <p:cNvPr id="1081" name="Google Shape;1081;p107"/>
          <p:cNvSpPr/>
          <p:nvPr/>
        </p:nvSpPr>
        <p:spPr>
          <a:xfrm>
            <a:off x="5621300" y="2371977"/>
            <a:ext cx="497604" cy="2721511"/>
          </a:xfrm>
          <a:custGeom>
            <a:rect b="b" l="l" r="r" t="t"/>
            <a:pathLst>
              <a:path extrusionOk="0" h="1679945" w="765544">
                <a:moveTo>
                  <a:pt x="0" y="1679945"/>
                </a:moveTo>
                <a:cubicBezTo>
                  <a:pt x="125818" y="1674628"/>
                  <a:pt x="251637" y="1669312"/>
                  <a:pt x="318976" y="1435396"/>
                </a:cubicBezTo>
                <a:cubicBezTo>
                  <a:pt x="386316" y="1201480"/>
                  <a:pt x="329609" y="515680"/>
                  <a:pt x="404037" y="276447"/>
                </a:cubicBezTo>
                <a:cubicBezTo>
                  <a:pt x="478465" y="37214"/>
                  <a:pt x="622004" y="18607"/>
                  <a:pt x="765544" y="0"/>
                </a:cubicBezTo>
              </a:path>
            </a:pathLst>
          </a:custGeom>
          <a:noFill/>
          <a:ln cap="flat" cmpd="sng" w="25400">
            <a:solidFill>
              <a:schemeClr val="accent4"/>
            </a:solidFill>
            <a:prstDash val="solid"/>
            <a:round/>
            <a:headEnd len="sm" w="sm" type="none"/>
            <a:tailEnd len="sm" w="sm" type="none"/>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082" name="Google Shape;1082;p107"/>
          <p:cNvSpPr/>
          <p:nvPr/>
        </p:nvSpPr>
        <p:spPr>
          <a:xfrm rot="5535169">
            <a:off x="6082767" y="2325528"/>
            <a:ext cx="112899" cy="118003"/>
          </a:xfrm>
          <a:prstGeom prst="flowChartExtra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07"/>
          <p:cNvSpPr/>
          <p:nvPr/>
        </p:nvSpPr>
        <p:spPr>
          <a:xfrm>
            <a:off x="2100450" y="5257225"/>
            <a:ext cx="706800" cy="599100"/>
          </a:xfrm>
          <a:prstGeom prst="rect">
            <a:avLst/>
          </a:prstGeom>
          <a:solidFill>
            <a:schemeClr val="lt1"/>
          </a:solidFill>
          <a:ln>
            <a:noFill/>
          </a:ln>
        </p:spPr>
        <p:txBody>
          <a:bodyPr anchorCtr="0" anchor="t" bIns="29925" lIns="59850" spcFirstLastPara="1" rIns="59850" wrap="square" tIns="29925">
            <a:noAutofit/>
          </a:bodyPr>
          <a:lstStyle/>
          <a:p>
            <a:pPr indent="0" lvl="0" marL="0" marR="0" rtl="0" algn="l">
              <a:spcBef>
                <a:spcPts val="0"/>
              </a:spcBef>
              <a:spcAft>
                <a:spcPts val="0"/>
              </a:spcAft>
              <a:buNone/>
            </a:pPr>
            <a:r>
              <a:rPr b="1" lang="en-US" sz="700">
                <a:solidFill>
                  <a:schemeClr val="accent4"/>
                </a:solidFill>
                <a:highlight>
                  <a:schemeClr val="lt1"/>
                </a:highlight>
                <a:latin typeface="Calibri"/>
                <a:ea typeface="Calibri"/>
                <a:cs typeface="Calibri"/>
                <a:sym typeface="Calibri"/>
              </a:rPr>
              <a:t>INITIATE GATE</a:t>
            </a:r>
            <a:br>
              <a:rPr lang="en-US" sz="700">
                <a:solidFill>
                  <a:schemeClr val="accent4"/>
                </a:solidFill>
                <a:highlight>
                  <a:schemeClr val="lt1"/>
                </a:highlight>
                <a:latin typeface="Calibri"/>
                <a:ea typeface="Calibri"/>
                <a:cs typeface="Calibri"/>
                <a:sym typeface="Calibri"/>
              </a:rPr>
            </a:br>
            <a:r>
              <a:rPr lang="en-US" sz="700">
                <a:solidFill>
                  <a:schemeClr val="accent4"/>
                </a:solidFill>
                <a:highlight>
                  <a:schemeClr val="lt1"/>
                </a:highlight>
                <a:latin typeface="Calibri"/>
                <a:ea typeface="Calibri"/>
                <a:cs typeface="Calibri"/>
                <a:sym typeface="Calibri"/>
              </a:rPr>
              <a:t>Are the project scope, intent and benefits clearly defined?</a:t>
            </a:r>
            <a:endParaRPr sz="700">
              <a:solidFill>
                <a:schemeClr val="accent4"/>
              </a:solidFill>
              <a:highlight>
                <a:schemeClr val="lt1"/>
              </a:highlight>
              <a:latin typeface="Calibri"/>
              <a:ea typeface="Calibri"/>
              <a:cs typeface="Calibri"/>
              <a:sym typeface="Calibri"/>
            </a:endParaRPr>
          </a:p>
        </p:txBody>
      </p:sp>
      <p:sp>
        <p:nvSpPr>
          <p:cNvPr id="1084" name="Google Shape;1084;p107"/>
          <p:cNvSpPr/>
          <p:nvPr/>
        </p:nvSpPr>
        <p:spPr>
          <a:xfrm>
            <a:off x="6203063" y="3232974"/>
            <a:ext cx="266700" cy="266700"/>
          </a:xfrm>
          <a:prstGeom prst="ellipse">
            <a:avLst/>
          </a:prstGeom>
          <a:solidFill>
            <a:schemeClr val="accent6"/>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8</a:t>
            </a:r>
            <a:endParaRPr b="1">
              <a:solidFill>
                <a:schemeClr val="lt1"/>
              </a:solidFill>
              <a:latin typeface="Calibri"/>
              <a:ea typeface="Calibri"/>
              <a:cs typeface="Calibri"/>
              <a:sym typeface="Calibri"/>
            </a:endParaRPr>
          </a:p>
        </p:txBody>
      </p:sp>
      <p:sp>
        <p:nvSpPr>
          <p:cNvPr id="1085" name="Google Shape;1085;p107"/>
          <p:cNvSpPr/>
          <p:nvPr/>
        </p:nvSpPr>
        <p:spPr>
          <a:xfrm>
            <a:off x="6203063" y="4201279"/>
            <a:ext cx="266700" cy="266700"/>
          </a:xfrm>
          <a:prstGeom prst="ellipse">
            <a:avLst/>
          </a:prstGeom>
          <a:solidFill>
            <a:schemeClr val="accent6"/>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9</a:t>
            </a:r>
            <a:endParaRPr b="1">
              <a:solidFill>
                <a:schemeClr val="lt1"/>
              </a:solidFill>
              <a:latin typeface="Calibri"/>
              <a:ea typeface="Calibri"/>
              <a:cs typeface="Calibri"/>
              <a:sym typeface="Calibri"/>
            </a:endParaRPr>
          </a:p>
        </p:txBody>
      </p:sp>
      <p:sp>
        <p:nvSpPr>
          <p:cNvPr id="1086" name="Google Shape;1086;p107"/>
          <p:cNvSpPr/>
          <p:nvPr/>
        </p:nvSpPr>
        <p:spPr>
          <a:xfrm>
            <a:off x="6203063" y="5058193"/>
            <a:ext cx="266700" cy="266700"/>
          </a:xfrm>
          <a:prstGeom prst="ellipse">
            <a:avLst/>
          </a:prstGeom>
          <a:solidFill>
            <a:schemeClr val="accent4"/>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10</a:t>
            </a:r>
            <a:endParaRPr b="1">
              <a:solidFill>
                <a:schemeClr val="lt1"/>
              </a:solidFill>
              <a:latin typeface="Calibri"/>
              <a:ea typeface="Calibri"/>
              <a:cs typeface="Calibri"/>
              <a:sym typeface="Calibri"/>
            </a:endParaRPr>
          </a:p>
        </p:txBody>
      </p:sp>
      <p:sp>
        <p:nvSpPr>
          <p:cNvPr id="1087" name="Google Shape;1087;p107"/>
          <p:cNvSpPr/>
          <p:nvPr/>
        </p:nvSpPr>
        <p:spPr>
          <a:xfrm>
            <a:off x="6203063" y="2235338"/>
            <a:ext cx="266700" cy="266700"/>
          </a:xfrm>
          <a:prstGeom prst="ellipse">
            <a:avLst/>
          </a:prstGeom>
          <a:solidFill>
            <a:schemeClr val="accent6"/>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7</a:t>
            </a:r>
            <a:endParaRPr b="1">
              <a:solidFill>
                <a:schemeClr val="lt1"/>
              </a:solidFill>
              <a:latin typeface="Calibri"/>
              <a:ea typeface="Calibri"/>
              <a:cs typeface="Calibri"/>
              <a:sym typeface="Calibri"/>
            </a:endParaRPr>
          </a:p>
        </p:txBody>
      </p:sp>
      <p:sp>
        <p:nvSpPr>
          <p:cNvPr id="1088" name="Google Shape;1088;p107"/>
          <p:cNvSpPr/>
          <p:nvPr/>
        </p:nvSpPr>
        <p:spPr>
          <a:xfrm>
            <a:off x="8194338" y="3232974"/>
            <a:ext cx="266700" cy="266700"/>
          </a:xfrm>
          <a:prstGeom prst="ellipse">
            <a:avLst/>
          </a:prstGeom>
          <a:solidFill>
            <a:schemeClr val="accent6"/>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12</a:t>
            </a:r>
            <a:endParaRPr b="1">
              <a:solidFill>
                <a:schemeClr val="lt1"/>
              </a:solidFill>
              <a:latin typeface="Calibri"/>
              <a:ea typeface="Calibri"/>
              <a:cs typeface="Calibri"/>
              <a:sym typeface="Calibri"/>
            </a:endParaRPr>
          </a:p>
        </p:txBody>
      </p:sp>
      <p:sp>
        <p:nvSpPr>
          <p:cNvPr id="1089" name="Google Shape;1089;p107"/>
          <p:cNvSpPr/>
          <p:nvPr/>
        </p:nvSpPr>
        <p:spPr>
          <a:xfrm>
            <a:off x="8194338" y="4201279"/>
            <a:ext cx="266700" cy="266700"/>
          </a:xfrm>
          <a:prstGeom prst="ellipse">
            <a:avLst/>
          </a:prstGeom>
          <a:solidFill>
            <a:schemeClr val="accent6"/>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13</a:t>
            </a:r>
            <a:endParaRPr b="1">
              <a:solidFill>
                <a:schemeClr val="lt1"/>
              </a:solidFill>
              <a:latin typeface="Calibri"/>
              <a:ea typeface="Calibri"/>
              <a:cs typeface="Calibri"/>
              <a:sym typeface="Calibri"/>
            </a:endParaRPr>
          </a:p>
        </p:txBody>
      </p:sp>
      <p:sp>
        <p:nvSpPr>
          <p:cNvPr id="1090" name="Google Shape;1090;p107"/>
          <p:cNvSpPr/>
          <p:nvPr/>
        </p:nvSpPr>
        <p:spPr>
          <a:xfrm>
            <a:off x="8194338" y="5058193"/>
            <a:ext cx="266700" cy="266700"/>
          </a:xfrm>
          <a:prstGeom prst="ellipse">
            <a:avLst/>
          </a:prstGeom>
          <a:solidFill>
            <a:schemeClr val="accent4"/>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14</a:t>
            </a:r>
            <a:endParaRPr b="1">
              <a:solidFill>
                <a:schemeClr val="lt1"/>
              </a:solidFill>
              <a:latin typeface="Calibri"/>
              <a:ea typeface="Calibri"/>
              <a:cs typeface="Calibri"/>
              <a:sym typeface="Calibri"/>
            </a:endParaRPr>
          </a:p>
        </p:txBody>
      </p:sp>
      <p:sp>
        <p:nvSpPr>
          <p:cNvPr id="1091" name="Google Shape;1091;p107"/>
          <p:cNvSpPr/>
          <p:nvPr/>
        </p:nvSpPr>
        <p:spPr>
          <a:xfrm>
            <a:off x="8194338" y="2235338"/>
            <a:ext cx="266700" cy="266700"/>
          </a:xfrm>
          <a:prstGeom prst="ellipse">
            <a:avLst/>
          </a:prstGeom>
          <a:solidFill>
            <a:schemeClr val="accent6"/>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11</a:t>
            </a:r>
            <a:endParaRPr b="1">
              <a:solidFill>
                <a:schemeClr val="lt1"/>
              </a:solidFill>
              <a:latin typeface="Calibri"/>
              <a:ea typeface="Calibri"/>
              <a:cs typeface="Calibri"/>
              <a:sym typeface="Calibri"/>
            </a:endParaRPr>
          </a:p>
        </p:txBody>
      </p:sp>
      <p:sp>
        <p:nvSpPr>
          <p:cNvPr id="1092" name="Google Shape;1092;p107"/>
          <p:cNvSpPr txBox="1"/>
          <p:nvPr/>
        </p:nvSpPr>
        <p:spPr>
          <a:xfrm>
            <a:off x="8486794" y="4180729"/>
            <a:ext cx="1478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800">
                <a:solidFill>
                  <a:srgbClr val="212121"/>
                </a:solidFill>
                <a:latin typeface="Calibri"/>
                <a:ea typeface="Calibri"/>
                <a:cs typeface="Calibri"/>
                <a:sym typeface="Calibri"/>
              </a:rPr>
              <a:t>TEST THE PROTOTYPES </a:t>
            </a:r>
            <a:endParaRPr b="1" sz="800">
              <a:solidFill>
                <a:srgbClr val="212121"/>
              </a:solidFill>
              <a:latin typeface="Calibri"/>
              <a:ea typeface="Calibri"/>
              <a:cs typeface="Calibri"/>
              <a:sym typeface="Calibri"/>
            </a:endParaRPr>
          </a:p>
        </p:txBody>
      </p:sp>
      <p:sp>
        <p:nvSpPr>
          <p:cNvPr id="1093" name="Google Shape;1093;p107"/>
          <p:cNvSpPr txBox="1"/>
          <p:nvPr/>
        </p:nvSpPr>
        <p:spPr>
          <a:xfrm>
            <a:off x="6444006" y="5034125"/>
            <a:ext cx="1478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800">
                <a:solidFill>
                  <a:srgbClr val="212121"/>
                </a:solidFill>
                <a:latin typeface="Calibri"/>
                <a:ea typeface="Calibri"/>
                <a:cs typeface="Calibri"/>
                <a:sym typeface="Calibri"/>
              </a:rPr>
              <a:t>EVALUATE &amp; SYNTHESIZE</a:t>
            </a:r>
            <a:endParaRPr b="1" sz="800">
              <a:solidFill>
                <a:srgbClr val="212121"/>
              </a:solidFill>
              <a:latin typeface="Calibri"/>
              <a:ea typeface="Calibri"/>
              <a:cs typeface="Calibri"/>
              <a:sym typeface="Calibri"/>
            </a:endParaRPr>
          </a:p>
        </p:txBody>
      </p:sp>
      <p:sp>
        <p:nvSpPr>
          <p:cNvPr id="1094" name="Google Shape;1094;p107"/>
          <p:cNvSpPr txBox="1"/>
          <p:nvPr/>
        </p:nvSpPr>
        <p:spPr>
          <a:xfrm>
            <a:off x="8428632" y="5034125"/>
            <a:ext cx="1478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800">
                <a:solidFill>
                  <a:srgbClr val="212121"/>
                </a:solidFill>
                <a:latin typeface="Calibri"/>
                <a:ea typeface="Calibri"/>
                <a:cs typeface="Calibri"/>
                <a:sym typeface="Calibri"/>
              </a:rPr>
              <a:t>EVALUATE &amp; SYNTHESIZE</a:t>
            </a:r>
            <a:endParaRPr b="1" sz="800">
              <a:solidFill>
                <a:srgbClr val="212121"/>
              </a:solidFill>
              <a:latin typeface="Calibri"/>
              <a:ea typeface="Calibri"/>
              <a:cs typeface="Calibri"/>
              <a:sym typeface="Calibri"/>
            </a:endParaRPr>
          </a:p>
        </p:txBody>
      </p:sp>
      <p:sp>
        <p:nvSpPr>
          <p:cNvPr id="1095" name="Google Shape;1095;p107"/>
          <p:cNvSpPr/>
          <p:nvPr/>
        </p:nvSpPr>
        <p:spPr>
          <a:xfrm>
            <a:off x="7626625" y="2371975"/>
            <a:ext cx="497604" cy="2809708"/>
          </a:xfrm>
          <a:custGeom>
            <a:rect b="b" l="l" r="r" t="t"/>
            <a:pathLst>
              <a:path extrusionOk="0" h="1679945" w="765544">
                <a:moveTo>
                  <a:pt x="0" y="1679945"/>
                </a:moveTo>
                <a:cubicBezTo>
                  <a:pt x="125818" y="1674628"/>
                  <a:pt x="251637" y="1669312"/>
                  <a:pt x="318976" y="1435396"/>
                </a:cubicBezTo>
                <a:cubicBezTo>
                  <a:pt x="386316" y="1201480"/>
                  <a:pt x="329609" y="515680"/>
                  <a:pt x="404037" y="276447"/>
                </a:cubicBezTo>
                <a:cubicBezTo>
                  <a:pt x="478465" y="37214"/>
                  <a:pt x="622004" y="18607"/>
                  <a:pt x="765544" y="0"/>
                </a:cubicBezTo>
              </a:path>
            </a:pathLst>
          </a:custGeom>
          <a:noFill/>
          <a:ln cap="flat" cmpd="sng" w="25400">
            <a:solidFill>
              <a:schemeClr val="accent4"/>
            </a:solidFill>
            <a:prstDash val="solid"/>
            <a:round/>
            <a:headEnd len="sm" w="sm" type="none"/>
            <a:tailEnd len="sm" w="sm" type="none"/>
          </a:ln>
        </p:spPr>
        <p:txBody>
          <a:bodyPr anchorCtr="0" anchor="ctr" bIns="29925" lIns="59850" spcFirstLastPara="1" rIns="59850" wrap="square" tIns="29925">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sp>
        <p:nvSpPr>
          <p:cNvPr id="1096" name="Google Shape;1096;p107"/>
          <p:cNvSpPr/>
          <p:nvPr/>
        </p:nvSpPr>
        <p:spPr>
          <a:xfrm rot="5535169">
            <a:off x="8088101" y="2325528"/>
            <a:ext cx="112899" cy="118003"/>
          </a:xfrm>
          <a:prstGeom prst="flowChartExtra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07"/>
          <p:cNvSpPr txBox="1"/>
          <p:nvPr/>
        </p:nvSpPr>
        <p:spPr>
          <a:xfrm>
            <a:off x="6444006" y="4180729"/>
            <a:ext cx="1478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800">
                <a:solidFill>
                  <a:srgbClr val="212121"/>
                </a:solidFill>
                <a:latin typeface="Calibri"/>
                <a:ea typeface="Calibri"/>
                <a:cs typeface="Calibri"/>
                <a:sym typeface="Calibri"/>
              </a:rPr>
              <a:t>TEST THE PROTOTYPES </a:t>
            </a:r>
            <a:endParaRPr b="1" sz="800">
              <a:solidFill>
                <a:srgbClr val="212121"/>
              </a:solidFill>
              <a:latin typeface="Calibri"/>
              <a:ea typeface="Calibri"/>
              <a:cs typeface="Calibri"/>
              <a:sym typeface="Calibri"/>
            </a:endParaRPr>
          </a:p>
        </p:txBody>
      </p:sp>
      <p:sp>
        <p:nvSpPr>
          <p:cNvPr id="1098" name="Google Shape;1098;p107"/>
          <p:cNvSpPr txBox="1"/>
          <p:nvPr/>
        </p:nvSpPr>
        <p:spPr>
          <a:xfrm>
            <a:off x="8486794" y="3197779"/>
            <a:ext cx="1478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800">
                <a:solidFill>
                  <a:srgbClr val="212121"/>
                </a:solidFill>
                <a:latin typeface="Calibri"/>
                <a:ea typeface="Calibri"/>
                <a:cs typeface="Calibri"/>
                <a:sym typeface="Calibri"/>
              </a:rPr>
              <a:t>REFINE PROTOTYPES</a:t>
            </a:r>
            <a:endParaRPr b="1" sz="800">
              <a:solidFill>
                <a:srgbClr val="212121"/>
              </a:solidFill>
              <a:latin typeface="Calibri"/>
              <a:ea typeface="Calibri"/>
              <a:cs typeface="Calibri"/>
              <a:sym typeface="Calibri"/>
            </a:endParaRPr>
          </a:p>
        </p:txBody>
      </p:sp>
      <p:sp>
        <p:nvSpPr>
          <p:cNvPr id="1099" name="Google Shape;1099;p107"/>
          <p:cNvSpPr/>
          <p:nvPr/>
        </p:nvSpPr>
        <p:spPr>
          <a:xfrm>
            <a:off x="7937371" y="5378794"/>
            <a:ext cx="238374" cy="201350"/>
          </a:xfrm>
          <a:custGeom>
            <a:rect b="b" l="l" r="r" t="t"/>
            <a:pathLst>
              <a:path extrusionOk="0" h="205" w="236">
                <a:moveTo>
                  <a:pt x="146" y="27"/>
                </a:moveTo>
                <a:cubicBezTo>
                  <a:pt x="130" y="0"/>
                  <a:pt x="105" y="0"/>
                  <a:pt x="89" y="27"/>
                </a:cubicBezTo>
                <a:cubicBezTo>
                  <a:pt x="15" y="156"/>
                  <a:pt x="15" y="156"/>
                  <a:pt x="15" y="156"/>
                </a:cubicBezTo>
                <a:cubicBezTo>
                  <a:pt x="0" y="183"/>
                  <a:pt x="12" y="205"/>
                  <a:pt x="43" y="205"/>
                </a:cubicBezTo>
                <a:cubicBezTo>
                  <a:pt x="192" y="205"/>
                  <a:pt x="192" y="205"/>
                  <a:pt x="192" y="205"/>
                </a:cubicBezTo>
                <a:cubicBezTo>
                  <a:pt x="223" y="205"/>
                  <a:pt x="236" y="183"/>
                  <a:pt x="220" y="156"/>
                </a:cubicBezTo>
                <a:lnTo>
                  <a:pt x="146" y="27"/>
                </a:lnTo>
                <a:close/>
                <a:moveTo>
                  <a:pt x="128" y="161"/>
                </a:moveTo>
                <a:cubicBezTo>
                  <a:pt x="128" y="167"/>
                  <a:pt x="124" y="171"/>
                  <a:pt x="118" y="171"/>
                </a:cubicBezTo>
                <a:cubicBezTo>
                  <a:pt x="112" y="171"/>
                  <a:pt x="107" y="167"/>
                  <a:pt x="107" y="161"/>
                </a:cubicBezTo>
                <a:cubicBezTo>
                  <a:pt x="107" y="155"/>
                  <a:pt x="112" y="150"/>
                  <a:pt x="118" y="150"/>
                </a:cubicBezTo>
                <a:cubicBezTo>
                  <a:pt x="124" y="150"/>
                  <a:pt x="128" y="155"/>
                  <a:pt x="128" y="161"/>
                </a:cubicBezTo>
                <a:moveTo>
                  <a:pt x="127" y="114"/>
                </a:moveTo>
                <a:cubicBezTo>
                  <a:pt x="125" y="130"/>
                  <a:pt x="121" y="143"/>
                  <a:pt x="118" y="143"/>
                </a:cubicBezTo>
                <a:cubicBezTo>
                  <a:pt x="114" y="143"/>
                  <a:pt x="110" y="130"/>
                  <a:pt x="109" y="114"/>
                </a:cubicBezTo>
                <a:cubicBezTo>
                  <a:pt x="107" y="99"/>
                  <a:pt x="106" y="80"/>
                  <a:pt x="106" y="73"/>
                </a:cubicBezTo>
                <a:cubicBezTo>
                  <a:pt x="106" y="66"/>
                  <a:pt x="111" y="60"/>
                  <a:pt x="118" y="60"/>
                </a:cubicBezTo>
                <a:cubicBezTo>
                  <a:pt x="124" y="60"/>
                  <a:pt x="129" y="66"/>
                  <a:pt x="129" y="73"/>
                </a:cubicBezTo>
                <a:cubicBezTo>
                  <a:pt x="129" y="80"/>
                  <a:pt x="128" y="99"/>
                  <a:pt x="127" y="114"/>
                </a:cubicBezTo>
              </a:path>
            </a:pathLst>
          </a:custGeom>
          <a:solidFill>
            <a:schemeClr val="accent4"/>
          </a:solidFill>
          <a:ln>
            <a:noFill/>
          </a:ln>
        </p:spPr>
        <p:txBody>
          <a:bodyPr anchorCtr="0" anchor="t" bIns="29925" lIns="59850" spcFirstLastPara="1" rIns="59850" wrap="square" tIns="29925">
            <a:noAutofit/>
          </a:bodyPr>
          <a:lstStyle/>
          <a:p>
            <a:pPr indent="0" lvl="0" marL="0" marR="0" rtl="0" algn="l">
              <a:spcBef>
                <a:spcPts val="0"/>
              </a:spcBef>
              <a:spcAft>
                <a:spcPts val="0"/>
              </a:spcAft>
              <a:buNone/>
            </a:pPr>
            <a:r>
              <a:t/>
            </a:r>
            <a:endParaRPr sz="1600">
              <a:solidFill>
                <a:srgbClr val="741B47"/>
              </a:solidFill>
              <a:latin typeface="Arial"/>
              <a:ea typeface="Arial"/>
              <a:cs typeface="Arial"/>
              <a:sym typeface="Arial"/>
            </a:endParaRPr>
          </a:p>
        </p:txBody>
      </p:sp>
      <p:sp>
        <p:nvSpPr>
          <p:cNvPr id="1100" name="Google Shape;1100;p107"/>
          <p:cNvSpPr/>
          <p:nvPr/>
        </p:nvSpPr>
        <p:spPr>
          <a:xfrm>
            <a:off x="7888250" y="5613150"/>
            <a:ext cx="1001700" cy="429900"/>
          </a:xfrm>
          <a:prstGeom prst="rect">
            <a:avLst/>
          </a:prstGeom>
          <a:solidFill>
            <a:schemeClr val="lt1"/>
          </a:solidFill>
          <a:ln>
            <a:noFill/>
          </a:ln>
        </p:spPr>
        <p:txBody>
          <a:bodyPr anchorCtr="0" anchor="t" bIns="29925" lIns="59850" spcFirstLastPara="1" rIns="59850" wrap="square" tIns="29925">
            <a:noAutofit/>
          </a:bodyPr>
          <a:lstStyle/>
          <a:p>
            <a:pPr indent="0" lvl="0" marL="0" marR="0" rtl="0" algn="l">
              <a:spcBef>
                <a:spcPts val="0"/>
              </a:spcBef>
              <a:spcAft>
                <a:spcPts val="0"/>
              </a:spcAft>
              <a:buNone/>
            </a:pPr>
            <a:r>
              <a:rPr b="1" lang="en-US" sz="700">
                <a:solidFill>
                  <a:schemeClr val="accent4"/>
                </a:solidFill>
                <a:highlight>
                  <a:schemeClr val="lt1"/>
                </a:highlight>
                <a:latin typeface="Calibri"/>
                <a:ea typeface="Calibri"/>
                <a:cs typeface="Calibri"/>
                <a:sym typeface="Calibri"/>
              </a:rPr>
              <a:t>DESIGN GATE</a:t>
            </a:r>
            <a:br>
              <a:rPr lang="en-US" sz="700">
                <a:solidFill>
                  <a:schemeClr val="accent4"/>
                </a:solidFill>
                <a:highlight>
                  <a:schemeClr val="lt1"/>
                </a:highlight>
                <a:latin typeface="Calibri"/>
                <a:ea typeface="Calibri"/>
                <a:cs typeface="Calibri"/>
                <a:sym typeface="Calibri"/>
              </a:rPr>
            </a:br>
            <a:r>
              <a:rPr lang="en-US" sz="700">
                <a:solidFill>
                  <a:schemeClr val="accent4"/>
                </a:solidFill>
                <a:highlight>
                  <a:schemeClr val="lt1"/>
                </a:highlight>
                <a:latin typeface="Calibri"/>
                <a:ea typeface="Calibri"/>
                <a:cs typeface="Calibri"/>
                <a:sym typeface="Calibri"/>
              </a:rPr>
              <a:t>Does the design deliver on the intent?</a:t>
            </a:r>
            <a:endParaRPr sz="700">
              <a:solidFill>
                <a:schemeClr val="accent4"/>
              </a:solidFill>
              <a:highlight>
                <a:schemeClr val="lt1"/>
              </a:highlight>
              <a:latin typeface="Calibri"/>
              <a:ea typeface="Calibri"/>
              <a:cs typeface="Calibri"/>
              <a:sym typeface="Calibri"/>
            </a:endParaRPr>
          </a:p>
        </p:txBody>
      </p:sp>
      <p:cxnSp>
        <p:nvCxnSpPr>
          <p:cNvPr id="1101" name="Google Shape;1101;p107"/>
          <p:cNvCxnSpPr/>
          <p:nvPr/>
        </p:nvCxnSpPr>
        <p:spPr>
          <a:xfrm rot="10800000">
            <a:off x="8051751" y="2391450"/>
            <a:ext cx="0" cy="3026100"/>
          </a:xfrm>
          <a:prstGeom prst="straightConnector1">
            <a:avLst/>
          </a:prstGeom>
          <a:noFill/>
          <a:ln cap="flat" cmpd="sng" w="9525">
            <a:solidFill>
              <a:schemeClr val="accent4"/>
            </a:solidFill>
            <a:prstDash val="dot"/>
            <a:round/>
            <a:headEnd len="sm" w="sm" type="none"/>
            <a:tailEnd len="sm" w="sm" type="none"/>
          </a:ln>
        </p:spPr>
      </p:cxn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cxnSp>
        <p:nvCxnSpPr>
          <p:cNvPr id="1107" name="Google Shape;1107;p108"/>
          <p:cNvCxnSpPr/>
          <p:nvPr/>
        </p:nvCxnSpPr>
        <p:spPr>
          <a:xfrm>
            <a:off x="655782" y="5769284"/>
            <a:ext cx="8083500" cy="0"/>
          </a:xfrm>
          <a:prstGeom prst="straightConnector1">
            <a:avLst/>
          </a:prstGeom>
          <a:noFill/>
          <a:ln cap="flat" cmpd="sng" w="9525">
            <a:solidFill>
              <a:schemeClr val="dk1"/>
            </a:solidFill>
            <a:prstDash val="dot"/>
            <a:round/>
            <a:headEnd len="med" w="med" type="none"/>
            <a:tailEnd len="med" w="med" type="none"/>
          </a:ln>
        </p:spPr>
      </p:cxnSp>
      <p:sp>
        <p:nvSpPr>
          <p:cNvPr id="1108" name="Google Shape;1108;p108"/>
          <p:cNvSpPr/>
          <p:nvPr/>
        </p:nvSpPr>
        <p:spPr>
          <a:xfrm>
            <a:off x="2631496" y="1215560"/>
            <a:ext cx="5842800" cy="5805900"/>
          </a:xfrm>
          <a:prstGeom prst="rect">
            <a:avLst/>
          </a:prstGeom>
          <a:noFill/>
          <a:ln cap="flat" cmpd="sng" w="19050">
            <a:solidFill>
              <a:srgbClr val="7F7F7F"/>
            </a:solidFill>
            <a:prstDash val="dash"/>
            <a:round/>
            <a:headEnd len="sm" w="sm" type="none"/>
            <a:tailEnd len="sm" w="sm" type="none"/>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None/>
            </a:pPr>
            <a:r>
              <a:t/>
            </a:r>
            <a:endParaRPr sz="700">
              <a:solidFill>
                <a:schemeClr val="dk1"/>
              </a:solidFill>
              <a:latin typeface="Calibri"/>
              <a:ea typeface="Calibri"/>
              <a:cs typeface="Calibri"/>
              <a:sym typeface="Calibri"/>
            </a:endParaRPr>
          </a:p>
        </p:txBody>
      </p:sp>
      <p:cxnSp>
        <p:nvCxnSpPr>
          <p:cNvPr id="1109" name="Google Shape;1109;p108"/>
          <p:cNvCxnSpPr/>
          <p:nvPr/>
        </p:nvCxnSpPr>
        <p:spPr>
          <a:xfrm>
            <a:off x="655782" y="2449393"/>
            <a:ext cx="8083500" cy="0"/>
          </a:xfrm>
          <a:prstGeom prst="straightConnector1">
            <a:avLst/>
          </a:prstGeom>
          <a:noFill/>
          <a:ln cap="flat" cmpd="sng" w="9525">
            <a:solidFill>
              <a:schemeClr val="dk1"/>
            </a:solidFill>
            <a:prstDash val="dot"/>
            <a:round/>
            <a:headEnd len="med" w="med" type="none"/>
            <a:tailEnd len="med" w="med" type="none"/>
          </a:ln>
        </p:spPr>
      </p:cxnSp>
      <p:cxnSp>
        <p:nvCxnSpPr>
          <p:cNvPr id="1110" name="Google Shape;1110;p108"/>
          <p:cNvCxnSpPr/>
          <p:nvPr/>
        </p:nvCxnSpPr>
        <p:spPr>
          <a:xfrm>
            <a:off x="655782" y="3552997"/>
            <a:ext cx="8083500" cy="0"/>
          </a:xfrm>
          <a:prstGeom prst="straightConnector1">
            <a:avLst/>
          </a:prstGeom>
          <a:noFill/>
          <a:ln cap="flat" cmpd="sng" w="9525">
            <a:solidFill>
              <a:schemeClr val="dk1"/>
            </a:solidFill>
            <a:prstDash val="dot"/>
            <a:round/>
            <a:headEnd len="med" w="med" type="none"/>
            <a:tailEnd len="med" w="med" type="none"/>
          </a:ln>
        </p:spPr>
      </p:cxnSp>
      <p:cxnSp>
        <p:nvCxnSpPr>
          <p:cNvPr id="1111" name="Google Shape;1111;p108"/>
          <p:cNvCxnSpPr/>
          <p:nvPr/>
        </p:nvCxnSpPr>
        <p:spPr>
          <a:xfrm>
            <a:off x="655782" y="4684618"/>
            <a:ext cx="8083500" cy="0"/>
          </a:xfrm>
          <a:prstGeom prst="straightConnector1">
            <a:avLst/>
          </a:prstGeom>
          <a:noFill/>
          <a:ln cap="flat" cmpd="sng" w="9525">
            <a:solidFill>
              <a:schemeClr val="dk1"/>
            </a:solidFill>
            <a:prstDash val="dot"/>
            <a:round/>
            <a:headEnd len="med" w="med" type="none"/>
            <a:tailEnd len="med" w="med" type="none"/>
          </a:ln>
        </p:spPr>
      </p:cxnSp>
      <p:sp>
        <p:nvSpPr>
          <p:cNvPr id="1112" name="Google Shape;1112;p108"/>
          <p:cNvSpPr/>
          <p:nvPr/>
        </p:nvSpPr>
        <p:spPr>
          <a:xfrm>
            <a:off x="10414081" y="169596"/>
            <a:ext cx="243300" cy="245700"/>
          </a:xfrm>
          <a:prstGeom prst="homePlate">
            <a:avLst>
              <a:gd fmla="val 50000" name="adj"/>
            </a:avLst>
          </a:prstGeom>
          <a:solidFill>
            <a:schemeClr val="lt1"/>
          </a:solidFill>
          <a:ln>
            <a:noFill/>
          </a:ln>
        </p:spPr>
        <p:txBody>
          <a:bodyPr anchorCtr="0" anchor="ctr" bIns="91500" lIns="91500" spcFirstLastPara="1" rIns="91500" wrap="square" tIns="91500">
            <a:noAutofit/>
          </a:bodyPr>
          <a:lstStyle/>
          <a:p>
            <a:pPr indent="0" lvl="0" marL="0" rtl="0" algn="l">
              <a:spcBef>
                <a:spcPts val="0"/>
              </a:spcBef>
              <a:spcAft>
                <a:spcPts val="0"/>
              </a:spcAft>
              <a:buNone/>
            </a:pPr>
            <a:r>
              <a:t/>
            </a:r>
            <a:endParaRPr/>
          </a:p>
        </p:txBody>
      </p:sp>
      <p:sp>
        <p:nvSpPr>
          <p:cNvPr id="1113" name="Google Shape;1113;p108"/>
          <p:cNvSpPr/>
          <p:nvPr/>
        </p:nvSpPr>
        <p:spPr>
          <a:xfrm>
            <a:off x="6529629" y="1427643"/>
            <a:ext cx="900000" cy="974400"/>
          </a:xfrm>
          <a:prstGeom prst="rect">
            <a:avLst/>
          </a:prstGeom>
          <a:solidFill>
            <a:srgbClr val="989899">
              <a:alpha val="50940"/>
            </a:srgbClr>
          </a:solidFill>
          <a:ln>
            <a:noFill/>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None/>
            </a:pPr>
            <a:r>
              <a:rPr lang="en-US" sz="800">
                <a:solidFill>
                  <a:schemeClr val="dk2"/>
                </a:solidFill>
                <a:latin typeface="Calibri"/>
                <a:ea typeface="Calibri"/>
                <a:cs typeface="Calibri"/>
                <a:sym typeface="Calibri"/>
              </a:rPr>
              <a:t>Increased prioritization/ agreement at the institutional level of the urgency to address gender inequity for VYAs</a:t>
            </a:r>
            <a:endParaRPr sz="800">
              <a:solidFill>
                <a:schemeClr val="dk2"/>
              </a:solidFill>
              <a:latin typeface="Calibri"/>
              <a:ea typeface="Calibri"/>
              <a:cs typeface="Calibri"/>
              <a:sym typeface="Calibri"/>
            </a:endParaRPr>
          </a:p>
        </p:txBody>
      </p:sp>
      <p:sp>
        <p:nvSpPr>
          <p:cNvPr id="1114" name="Google Shape;1114;p108"/>
          <p:cNvSpPr/>
          <p:nvPr/>
        </p:nvSpPr>
        <p:spPr>
          <a:xfrm>
            <a:off x="7484221" y="1427643"/>
            <a:ext cx="900000" cy="974400"/>
          </a:xfrm>
          <a:prstGeom prst="rect">
            <a:avLst/>
          </a:prstGeom>
          <a:solidFill>
            <a:srgbClr val="989899">
              <a:alpha val="50940"/>
            </a:srgbClr>
          </a:solidFill>
          <a:ln>
            <a:noFill/>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None/>
            </a:pPr>
            <a:r>
              <a:rPr lang="en-US" sz="800">
                <a:solidFill>
                  <a:schemeClr val="dk2"/>
                </a:solidFill>
                <a:latin typeface="Calibri"/>
                <a:ea typeface="Calibri"/>
                <a:cs typeface="Calibri"/>
                <a:sym typeface="Calibri"/>
              </a:rPr>
              <a:t>Increased </a:t>
            </a:r>
            <a:r>
              <a:rPr lang="en-US" sz="800">
                <a:solidFill>
                  <a:schemeClr val="dk2"/>
                </a:solidFill>
                <a:latin typeface="Calibri"/>
                <a:ea typeface="Calibri"/>
                <a:cs typeface="Calibri"/>
                <a:sym typeface="Calibri"/>
              </a:rPr>
              <a:t>multi sectora</a:t>
            </a:r>
            <a:r>
              <a:rPr lang="en-US" sz="800">
                <a:solidFill>
                  <a:schemeClr val="dk2"/>
                </a:solidFill>
                <a:latin typeface="Calibri"/>
                <a:ea typeface="Calibri"/>
                <a:cs typeface="Calibri"/>
                <a:sym typeface="Calibri"/>
              </a:rPr>
              <a:t>l coordination around gender and youth</a:t>
            </a:r>
            <a:endParaRPr sz="800">
              <a:solidFill>
                <a:schemeClr val="dk2"/>
              </a:solidFill>
              <a:latin typeface="Calibri"/>
              <a:ea typeface="Calibri"/>
              <a:cs typeface="Calibri"/>
              <a:sym typeface="Calibri"/>
            </a:endParaRPr>
          </a:p>
        </p:txBody>
      </p:sp>
      <p:sp>
        <p:nvSpPr>
          <p:cNvPr id="1115" name="Google Shape;1115;p108"/>
          <p:cNvSpPr/>
          <p:nvPr/>
        </p:nvSpPr>
        <p:spPr>
          <a:xfrm>
            <a:off x="6534135" y="4721901"/>
            <a:ext cx="900000" cy="1010100"/>
          </a:xfrm>
          <a:prstGeom prst="rect">
            <a:avLst/>
          </a:prstGeom>
          <a:solidFill>
            <a:srgbClr val="989899">
              <a:alpha val="50940"/>
            </a:srgbClr>
          </a:solidFill>
          <a:ln>
            <a:noFill/>
          </a:ln>
        </p:spPr>
        <p:txBody>
          <a:bodyPr anchorCtr="0" anchor="ctr" bIns="104875" lIns="104875" spcFirstLastPara="1" rIns="104875" wrap="square" tIns="104875">
            <a:noAutofit/>
          </a:bodyPr>
          <a:lstStyle/>
          <a:p>
            <a:pPr indent="0" lvl="0" marL="0" marR="0" rtl="0" algn="l">
              <a:spcBef>
                <a:spcPts val="0"/>
              </a:spcBef>
              <a:spcAft>
                <a:spcPts val="0"/>
              </a:spcAft>
              <a:buNone/>
            </a:pPr>
            <a:r>
              <a:rPr lang="en-US" sz="800">
                <a:solidFill>
                  <a:schemeClr val="dk2"/>
                </a:solidFill>
                <a:latin typeface="Calibri"/>
                <a:ea typeface="Calibri"/>
                <a:cs typeface="Calibri"/>
                <a:sym typeface="Calibri"/>
              </a:rPr>
              <a:t>Improved actions taken at schools to address bullying (specifically  gender- based bullying) following an established system</a:t>
            </a:r>
            <a:endParaRPr sz="800">
              <a:solidFill>
                <a:schemeClr val="dk2"/>
              </a:solidFill>
              <a:latin typeface="Calibri"/>
              <a:ea typeface="Calibri"/>
              <a:cs typeface="Calibri"/>
              <a:sym typeface="Calibri"/>
            </a:endParaRPr>
          </a:p>
        </p:txBody>
      </p:sp>
      <p:cxnSp>
        <p:nvCxnSpPr>
          <p:cNvPr id="1116" name="Google Shape;1116;p108"/>
          <p:cNvCxnSpPr/>
          <p:nvPr/>
        </p:nvCxnSpPr>
        <p:spPr>
          <a:xfrm>
            <a:off x="8739168" y="3894738"/>
            <a:ext cx="0" cy="0"/>
          </a:xfrm>
          <a:prstGeom prst="straightConnector1">
            <a:avLst/>
          </a:prstGeom>
          <a:noFill/>
          <a:ln cap="flat" cmpd="sng" w="9525">
            <a:solidFill>
              <a:schemeClr val="dk2"/>
            </a:solidFill>
            <a:prstDash val="solid"/>
            <a:round/>
            <a:headEnd len="med" w="med" type="none"/>
            <a:tailEnd len="med" w="med" type="none"/>
          </a:ln>
        </p:spPr>
      </p:cxnSp>
      <p:sp>
        <p:nvSpPr>
          <p:cNvPr id="1117" name="Google Shape;1117;p108"/>
          <p:cNvSpPr/>
          <p:nvPr/>
        </p:nvSpPr>
        <p:spPr>
          <a:xfrm>
            <a:off x="4644546" y="4721910"/>
            <a:ext cx="900000" cy="2148600"/>
          </a:xfrm>
          <a:prstGeom prst="rect">
            <a:avLst/>
          </a:prstGeom>
          <a:solidFill>
            <a:srgbClr val="00A7E1">
              <a:alpha val="54720"/>
            </a:srgbClr>
          </a:solidFill>
          <a:ln>
            <a:noFill/>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None/>
            </a:pPr>
            <a:r>
              <a:rPr lang="en-US" sz="800">
                <a:solidFill>
                  <a:schemeClr val="dk2"/>
                </a:solidFill>
                <a:latin typeface="Calibri"/>
                <a:ea typeface="Calibri"/>
                <a:cs typeface="Calibri"/>
                <a:sym typeface="Calibri"/>
              </a:rPr>
              <a:t>Increased and more equal agency of boys and girls’ to ask adults for help</a:t>
            </a:r>
            <a:endParaRPr sz="8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800">
              <a:solidFill>
                <a:schemeClr val="dk2"/>
              </a:solidFill>
              <a:latin typeface="Calibri"/>
              <a:ea typeface="Calibri"/>
              <a:cs typeface="Calibri"/>
              <a:sym typeface="Calibri"/>
            </a:endParaRPr>
          </a:p>
        </p:txBody>
      </p:sp>
      <p:grpSp>
        <p:nvGrpSpPr>
          <p:cNvPr id="1118" name="Google Shape;1118;p108"/>
          <p:cNvGrpSpPr/>
          <p:nvPr/>
        </p:nvGrpSpPr>
        <p:grpSpPr>
          <a:xfrm>
            <a:off x="682084" y="893648"/>
            <a:ext cx="9416714" cy="245743"/>
            <a:chOff x="367902" y="402044"/>
            <a:chExt cx="8053292" cy="222916"/>
          </a:xfrm>
        </p:grpSpPr>
        <p:sp>
          <p:nvSpPr>
            <p:cNvPr id="1119" name="Google Shape;1119;p108"/>
            <p:cNvSpPr/>
            <p:nvPr/>
          </p:nvSpPr>
          <p:spPr>
            <a:xfrm>
              <a:off x="7031894" y="402060"/>
              <a:ext cx="1389300" cy="222900"/>
            </a:xfrm>
            <a:prstGeom prst="homePlate">
              <a:avLst>
                <a:gd fmla="val 50000" name="adj"/>
              </a:avLst>
            </a:prstGeom>
            <a:solidFill>
              <a:srgbClr val="00A7E1"/>
            </a:solidFill>
            <a:ln>
              <a:noFill/>
            </a:ln>
          </p:spPr>
          <p:txBody>
            <a:bodyPr anchorCtr="0" anchor="ctr" bIns="104875" lIns="104875" spcFirstLastPara="1" rIns="104875" wrap="square" tIns="104875">
              <a:noAutofit/>
            </a:bodyPr>
            <a:lstStyle/>
            <a:p>
              <a:pPr indent="0" lvl="0" marL="76200" marR="0" rtl="0" algn="ctr">
                <a:spcBef>
                  <a:spcPts val="0"/>
                </a:spcBef>
                <a:spcAft>
                  <a:spcPts val="0"/>
                </a:spcAft>
                <a:buNone/>
              </a:pPr>
              <a:r>
                <a:rPr b="1" lang="en-US" sz="1100">
                  <a:solidFill>
                    <a:schemeClr val="lt1"/>
                  </a:solidFill>
                  <a:latin typeface="Calibri"/>
                  <a:ea typeface="Calibri"/>
                  <a:cs typeface="Calibri"/>
                  <a:sym typeface="Calibri"/>
                </a:rPr>
                <a:t>Long-term outcomes</a:t>
              </a:r>
              <a:endParaRPr b="1" sz="1100">
                <a:solidFill>
                  <a:schemeClr val="lt1"/>
                </a:solidFill>
                <a:latin typeface="Calibri"/>
                <a:ea typeface="Calibri"/>
                <a:cs typeface="Calibri"/>
                <a:sym typeface="Calibri"/>
              </a:endParaRPr>
            </a:p>
          </p:txBody>
        </p:sp>
        <p:sp>
          <p:nvSpPr>
            <p:cNvPr id="1120" name="Google Shape;1120;p108"/>
            <p:cNvSpPr/>
            <p:nvPr/>
          </p:nvSpPr>
          <p:spPr>
            <a:xfrm>
              <a:off x="1799559" y="402055"/>
              <a:ext cx="5369100" cy="222900"/>
            </a:xfrm>
            <a:prstGeom prst="homePlate">
              <a:avLst>
                <a:gd fmla="val 50000" name="adj"/>
              </a:avLst>
            </a:prstGeom>
            <a:solidFill>
              <a:srgbClr val="003C5A"/>
            </a:solidFill>
            <a:ln>
              <a:noFill/>
            </a:ln>
          </p:spPr>
          <p:txBody>
            <a:bodyPr anchorCtr="0" anchor="ctr" bIns="104875" lIns="104875" spcFirstLastPara="1" rIns="104875" wrap="square" tIns="104875">
              <a:noAutofit/>
            </a:bodyPr>
            <a:lstStyle/>
            <a:p>
              <a:pPr indent="0" lvl="0" marL="0" rtl="0" algn="ctr">
                <a:spcBef>
                  <a:spcPts val="0"/>
                </a:spcBef>
                <a:spcAft>
                  <a:spcPts val="0"/>
                </a:spcAft>
                <a:buNone/>
              </a:pPr>
              <a:r>
                <a:rPr b="1" lang="en-US" sz="1100">
                  <a:solidFill>
                    <a:schemeClr val="lt1"/>
                  </a:solidFill>
                  <a:latin typeface="Calibri"/>
                  <a:ea typeface="Calibri"/>
                  <a:cs typeface="Calibri"/>
                  <a:sym typeface="Calibri"/>
                </a:rPr>
                <a:t>Intermediate outcomes </a:t>
              </a:r>
              <a:endParaRPr b="1" sz="1100">
                <a:solidFill>
                  <a:schemeClr val="lt1"/>
                </a:solidFill>
                <a:latin typeface="Calibri"/>
                <a:ea typeface="Calibri"/>
                <a:cs typeface="Calibri"/>
                <a:sym typeface="Calibri"/>
              </a:endParaRPr>
            </a:p>
          </p:txBody>
        </p:sp>
        <p:sp>
          <p:nvSpPr>
            <p:cNvPr id="1121" name="Google Shape;1121;p108"/>
            <p:cNvSpPr/>
            <p:nvPr/>
          </p:nvSpPr>
          <p:spPr>
            <a:xfrm>
              <a:off x="367902" y="402044"/>
              <a:ext cx="1602000" cy="222900"/>
            </a:xfrm>
            <a:prstGeom prst="homePlate">
              <a:avLst>
                <a:gd fmla="val 50000" name="adj"/>
              </a:avLst>
            </a:prstGeom>
            <a:solidFill>
              <a:srgbClr val="CE8BBC"/>
            </a:solidFill>
            <a:ln>
              <a:noFill/>
            </a:ln>
          </p:spPr>
          <p:txBody>
            <a:bodyPr anchorCtr="0" anchor="ctr" bIns="104875" lIns="104875" spcFirstLastPara="1" rIns="104875" wrap="square" tIns="104875">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Interventions</a:t>
              </a:r>
              <a:endParaRPr b="1" sz="1100">
                <a:solidFill>
                  <a:schemeClr val="lt1"/>
                </a:solidFill>
                <a:latin typeface="Calibri"/>
                <a:ea typeface="Calibri"/>
                <a:cs typeface="Calibri"/>
                <a:sym typeface="Calibri"/>
              </a:endParaRPr>
            </a:p>
          </p:txBody>
        </p:sp>
      </p:grpSp>
      <p:sp>
        <p:nvSpPr>
          <p:cNvPr id="1122" name="Google Shape;1122;p108"/>
          <p:cNvSpPr/>
          <p:nvPr/>
        </p:nvSpPr>
        <p:spPr>
          <a:xfrm>
            <a:off x="8728393" y="1240778"/>
            <a:ext cx="1278000" cy="5805900"/>
          </a:xfrm>
          <a:prstGeom prst="rect">
            <a:avLst/>
          </a:prstGeom>
          <a:solidFill>
            <a:srgbClr val="00A7E1">
              <a:alpha val="35000"/>
            </a:srgbClr>
          </a:solidFill>
          <a:ln>
            <a:noFill/>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sp>
        <p:nvSpPr>
          <p:cNvPr id="1123" name="Google Shape;1123;p108"/>
          <p:cNvSpPr/>
          <p:nvPr/>
        </p:nvSpPr>
        <p:spPr>
          <a:xfrm>
            <a:off x="8817785" y="2471214"/>
            <a:ext cx="1099500" cy="1409100"/>
          </a:xfrm>
          <a:prstGeom prst="rect">
            <a:avLst/>
          </a:prstGeom>
          <a:solidFill>
            <a:srgbClr val="F1F3F4">
              <a:alpha val="83330"/>
            </a:srgbClr>
          </a:solidFill>
          <a:ln cap="flat" cmpd="sng" w="28575">
            <a:solidFill>
              <a:schemeClr val="accent5"/>
            </a:solidFill>
            <a:prstDash val="solid"/>
            <a:round/>
            <a:headEnd len="sm" w="sm" type="none"/>
            <a:tailEnd len="sm" w="sm" type="none"/>
          </a:ln>
        </p:spPr>
        <p:txBody>
          <a:bodyPr anchorCtr="0" anchor="ctr" bIns="91500" lIns="91500" spcFirstLastPara="1" rIns="91500" wrap="square" tIns="91500">
            <a:noAutofit/>
          </a:bodyPr>
          <a:lstStyle/>
          <a:p>
            <a:pPr indent="0" lvl="0" marL="0" rtl="0" algn="ctr">
              <a:spcBef>
                <a:spcPts val="0"/>
              </a:spcBef>
              <a:spcAft>
                <a:spcPts val="0"/>
              </a:spcAft>
              <a:buNone/>
            </a:pPr>
            <a:r>
              <a:rPr b="1" lang="en-US" sz="1000">
                <a:solidFill>
                  <a:srgbClr val="003C5A"/>
                </a:solidFill>
                <a:latin typeface="Calibri"/>
                <a:ea typeface="Calibri"/>
                <a:cs typeface="Calibri"/>
                <a:sym typeface="Calibri"/>
              </a:rPr>
              <a:t>Reduced rates of gender-based bullying</a:t>
            </a:r>
            <a:endParaRPr b="1" sz="1000">
              <a:solidFill>
                <a:srgbClr val="003C5A"/>
              </a:solidFill>
              <a:latin typeface="Calibri"/>
              <a:ea typeface="Calibri"/>
              <a:cs typeface="Calibri"/>
              <a:sym typeface="Calibri"/>
            </a:endParaRPr>
          </a:p>
        </p:txBody>
      </p:sp>
      <p:sp>
        <p:nvSpPr>
          <p:cNvPr id="1124" name="Google Shape;1124;p108"/>
          <p:cNvSpPr/>
          <p:nvPr/>
        </p:nvSpPr>
        <p:spPr>
          <a:xfrm>
            <a:off x="8817785" y="4279744"/>
            <a:ext cx="1099500" cy="1409100"/>
          </a:xfrm>
          <a:prstGeom prst="rect">
            <a:avLst/>
          </a:prstGeom>
          <a:solidFill>
            <a:srgbClr val="F1F3F4">
              <a:alpha val="83330"/>
            </a:srgbClr>
          </a:solidFill>
          <a:ln cap="flat" cmpd="sng" w="28575">
            <a:solidFill>
              <a:schemeClr val="accent5"/>
            </a:solidFill>
            <a:prstDash val="solid"/>
            <a:round/>
            <a:headEnd len="sm" w="sm" type="none"/>
            <a:tailEnd len="sm" w="sm" type="none"/>
          </a:ln>
        </p:spPr>
        <p:txBody>
          <a:bodyPr anchorCtr="0" anchor="ctr" bIns="91500" lIns="91500" spcFirstLastPara="1" rIns="91500" wrap="square" tIns="91500">
            <a:noAutofit/>
          </a:bodyPr>
          <a:lstStyle/>
          <a:p>
            <a:pPr indent="0" lvl="0" marL="0" rtl="0" algn="ctr">
              <a:spcBef>
                <a:spcPts val="0"/>
              </a:spcBef>
              <a:spcAft>
                <a:spcPts val="0"/>
              </a:spcAft>
              <a:buNone/>
            </a:pPr>
            <a:r>
              <a:rPr b="1" lang="en-US" sz="1000">
                <a:solidFill>
                  <a:srgbClr val="003C5A"/>
                </a:solidFill>
                <a:latin typeface="Calibri"/>
                <a:ea typeface="Calibri"/>
                <a:cs typeface="Calibri"/>
                <a:sym typeface="Calibri"/>
              </a:rPr>
              <a:t>Improved mental health</a:t>
            </a:r>
            <a:endParaRPr sz="1000">
              <a:solidFill>
                <a:srgbClr val="003C5A"/>
              </a:solidFill>
              <a:latin typeface="Calibri"/>
              <a:ea typeface="Calibri"/>
              <a:cs typeface="Calibri"/>
              <a:sym typeface="Calibri"/>
            </a:endParaRPr>
          </a:p>
        </p:txBody>
      </p:sp>
      <p:cxnSp>
        <p:nvCxnSpPr>
          <p:cNvPr id="1125" name="Google Shape;1125;p108"/>
          <p:cNvCxnSpPr>
            <a:stCxn id="1123" idx="2"/>
            <a:endCxn id="1124" idx="0"/>
          </p:cNvCxnSpPr>
          <p:nvPr/>
        </p:nvCxnSpPr>
        <p:spPr>
          <a:xfrm>
            <a:off x="9367535" y="3880314"/>
            <a:ext cx="0" cy="399300"/>
          </a:xfrm>
          <a:prstGeom prst="straightConnector1">
            <a:avLst/>
          </a:prstGeom>
          <a:noFill/>
          <a:ln cap="flat" cmpd="sng" w="9525">
            <a:solidFill>
              <a:srgbClr val="003C5A"/>
            </a:solidFill>
            <a:prstDash val="solid"/>
            <a:round/>
            <a:headEnd len="med" w="med" type="none"/>
            <a:tailEnd len="med" w="med" type="stealth"/>
          </a:ln>
        </p:spPr>
      </p:cxnSp>
      <p:grpSp>
        <p:nvGrpSpPr>
          <p:cNvPr id="1126" name="Google Shape;1126;p108"/>
          <p:cNvGrpSpPr/>
          <p:nvPr/>
        </p:nvGrpSpPr>
        <p:grpSpPr>
          <a:xfrm>
            <a:off x="655787" y="5840461"/>
            <a:ext cx="1714915" cy="451433"/>
            <a:chOff x="342077" y="6004624"/>
            <a:chExt cx="1466617" cy="409500"/>
          </a:xfrm>
        </p:grpSpPr>
        <p:sp>
          <p:nvSpPr>
            <p:cNvPr id="1127" name="Google Shape;1127;p108"/>
            <p:cNvSpPr/>
            <p:nvPr/>
          </p:nvSpPr>
          <p:spPr>
            <a:xfrm>
              <a:off x="645894" y="6097413"/>
              <a:ext cx="1162800" cy="2172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spcBef>
                  <a:spcPts val="0"/>
                </a:spcBef>
                <a:spcAft>
                  <a:spcPts val="0"/>
                </a:spcAft>
                <a:buNone/>
              </a:pPr>
              <a:r>
                <a:rPr b="1" lang="en-US" sz="1000">
                  <a:solidFill>
                    <a:srgbClr val="FFFFFF"/>
                  </a:solidFill>
                  <a:latin typeface="Calibri"/>
                  <a:ea typeface="Calibri"/>
                  <a:cs typeface="Calibri"/>
                  <a:sym typeface="Calibri"/>
                </a:rPr>
                <a:t>Family Space</a:t>
              </a:r>
              <a:endParaRPr b="1" sz="1000">
                <a:solidFill>
                  <a:srgbClr val="FFFFFF"/>
                </a:solidFill>
                <a:latin typeface="Calibri"/>
                <a:ea typeface="Calibri"/>
                <a:cs typeface="Calibri"/>
                <a:sym typeface="Calibri"/>
              </a:endParaRPr>
            </a:p>
          </p:txBody>
        </p:sp>
        <p:sp>
          <p:nvSpPr>
            <p:cNvPr id="1128" name="Google Shape;1128;p108"/>
            <p:cNvSpPr/>
            <p:nvPr/>
          </p:nvSpPr>
          <p:spPr>
            <a:xfrm>
              <a:off x="342077" y="6004624"/>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1129" name="Google Shape;1129;p108"/>
            <p:cNvPicPr preferRelativeResize="0"/>
            <p:nvPr/>
          </p:nvPicPr>
          <p:blipFill rotWithShape="1">
            <a:blip r:embed="rId3">
              <a:alphaModFix/>
            </a:blip>
            <a:srcRect b="6035" l="7023" r="7220" t="16887"/>
            <a:stretch/>
          </p:blipFill>
          <p:spPr>
            <a:xfrm>
              <a:off x="409663" y="6085975"/>
              <a:ext cx="274200" cy="246600"/>
            </a:xfrm>
            <a:prstGeom prst="rect">
              <a:avLst/>
            </a:prstGeom>
            <a:noFill/>
            <a:ln>
              <a:noFill/>
            </a:ln>
          </p:spPr>
        </p:pic>
      </p:grpSp>
      <p:grpSp>
        <p:nvGrpSpPr>
          <p:cNvPr id="1130" name="Google Shape;1130;p108"/>
          <p:cNvGrpSpPr/>
          <p:nvPr/>
        </p:nvGrpSpPr>
        <p:grpSpPr>
          <a:xfrm>
            <a:off x="655787" y="4724103"/>
            <a:ext cx="1714915" cy="451433"/>
            <a:chOff x="342077" y="4803066"/>
            <a:chExt cx="1466617" cy="409500"/>
          </a:xfrm>
        </p:grpSpPr>
        <p:sp>
          <p:nvSpPr>
            <p:cNvPr id="1131" name="Google Shape;1131;p108"/>
            <p:cNvSpPr/>
            <p:nvPr/>
          </p:nvSpPr>
          <p:spPr>
            <a:xfrm>
              <a:off x="645894" y="4901425"/>
              <a:ext cx="1162800" cy="2172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spcBef>
                  <a:spcPts val="0"/>
                </a:spcBef>
                <a:spcAft>
                  <a:spcPts val="0"/>
                </a:spcAft>
                <a:buNone/>
              </a:pPr>
              <a:r>
                <a:rPr b="1" lang="en-US" sz="1000">
                  <a:solidFill>
                    <a:srgbClr val="FFFFFF"/>
                  </a:solidFill>
                  <a:latin typeface="Calibri"/>
                  <a:ea typeface="Calibri"/>
                  <a:cs typeface="Calibri"/>
                  <a:sym typeface="Calibri"/>
                </a:rPr>
                <a:t>Safe Schools</a:t>
              </a:r>
              <a:endParaRPr b="1" sz="1000">
                <a:solidFill>
                  <a:srgbClr val="FFFFFF"/>
                </a:solidFill>
                <a:latin typeface="Calibri"/>
                <a:ea typeface="Calibri"/>
                <a:cs typeface="Calibri"/>
                <a:sym typeface="Calibri"/>
              </a:endParaRPr>
            </a:p>
          </p:txBody>
        </p:sp>
        <p:sp>
          <p:nvSpPr>
            <p:cNvPr id="1132" name="Google Shape;1132;p108"/>
            <p:cNvSpPr/>
            <p:nvPr/>
          </p:nvSpPr>
          <p:spPr>
            <a:xfrm>
              <a:off x="342077" y="4803066"/>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1133" name="Google Shape;1133;p108"/>
            <p:cNvPicPr preferRelativeResize="0"/>
            <p:nvPr/>
          </p:nvPicPr>
          <p:blipFill rotWithShape="1">
            <a:blip r:embed="rId4">
              <a:alphaModFix/>
            </a:blip>
            <a:srcRect b="12986" l="7395" r="6915" t="8925"/>
            <a:stretch/>
          </p:blipFill>
          <p:spPr>
            <a:xfrm>
              <a:off x="386939" y="4826280"/>
              <a:ext cx="319800" cy="291300"/>
            </a:xfrm>
            <a:prstGeom prst="round2SameRect">
              <a:avLst>
                <a:gd fmla="val 50000" name="adj1"/>
                <a:gd fmla="val 4354" name="adj2"/>
              </a:avLst>
            </a:prstGeom>
            <a:noFill/>
            <a:ln>
              <a:noFill/>
            </a:ln>
          </p:spPr>
        </p:pic>
      </p:grpSp>
      <p:grpSp>
        <p:nvGrpSpPr>
          <p:cNvPr id="1134" name="Google Shape;1134;p108"/>
          <p:cNvGrpSpPr/>
          <p:nvPr/>
        </p:nvGrpSpPr>
        <p:grpSpPr>
          <a:xfrm>
            <a:off x="655787" y="1496278"/>
            <a:ext cx="1714915" cy="451433"/>
            <a:chOff x="342077" y="1101091"/>
            <a:chExt cx="1466617" cy="409500"/>
          </a:xfrm>
        </p:grpSpPr>
        <p:sp>
          <p:nvSpPr>
            <p:cNvPr id="1135" name="Google Shape;1135;p108"/>
            <p:cNvSpPr/>
            <p:nvPr/>
          </p:nvSpPr>
          <p:spPr>
            <a:xfrm>
              <a:off x="645894" y="1199451"/>
              <a:ext cx="1162800" cy="2172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lnSpc>
                  <a:spcPct val="70000"/>
                </a:lnSpc>
                <a:spcBef>
                  <a:spcPts val="0"/>
                </a:spcBef>
                <a:spcAft>
                  <a:spcPts val="0"/>
                </a:spcAft>
                <a:buNone/>
              </a:pPr>
              <a:r>
                <a:rPr b="1" lang="en-US" sz="1000">
                  <a:solidFill>
                    <a:srgbClr val="FFFFFF"/>
                  </a:solidFill>
                  <a:latin typeface="Calibri"/>
                  <a:ea typeface="Calibri"/>
                  <a:cs typeface="Calibri"/>
                  <a:sym typeface="Calibri"/>
                </a:rPr>
                <a:t>Multi-stakeholder Forum</a:t>
              </a:r>
              <a:endParaRPr b="1" sz="1000">
                <a:solidFill>
                  <a:srgbClr val="FFFFFF"/>
                </a:solidFill>
                <a:latin typeface="Calibri"/>
                <a:ea typeface="Calibri"/>
                <a:cs typeface="Calibri"/>
                <a:sym typeface="Calibri"/>
              </a:endParaRPr>
            </a:p>
          </p:txBody>
        </p:sp>
        <p:sp>
          <p:nvSpPr>
            <p:cNvPr id="1136" name="Google Shape;1136;p108"/>
            <p:cNvSpPr/>
            <p:nvPr/>
          </p:nvSpPr>
          <p:spPr>
            <a:xfrm>
              <a:off x="342077" y="1101091"/>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1137" name="Google Shape;1137;p108"/>
            <p:cNvPicPr preferRelativeResize="0"/>
            <p:nvPr/>
          </p:nvPicPr>
          <p:blipFill rotWithShape="1">
            <a:blip r:embed="rId5">
              <a:alphaModFix/>
            </a:blip>
            <a:srcRect b="18249" l="13415" r="9352" t="19445"/>
            <a:stretch/>
          </p:blipFill>
          <p:spPr>
            <a:xfrm>
              <a:off x="376675" y="1151504"/>
              <a:ext cx="340200" cy="274500"/>
            </a:xfrm>
            <a:prstGeom prst="roundRect">
              <a:avLst>
                <a:gd fmla="val 38843" name="adj"/>
              </a:avLst>
            </a:prstGeom>
            <a:noFill/>
            <a:ln>
              <a:noFill/>
            </a:ln>
          </p:spPr>
        </p:pic>
      </p:grpSp>
      <p:sp>
        <p:nvSpPr>
          <p:cNvPr id="1138" name="Google Shape;1138;p108"/>
          <p:cNvSpPr/>
          <p:nvPr/>
        </p:nvSpPr>
        <p:spPr>
          <a:xfrm>
            <a:off x="7479317" y="4721901"/>
            <a:ext cx="900000" cy="1010100"/>
          </a:xfrm>
          <a:prstGeom prst="rect">
            <a:avLst/>
          </a:prstGeom>
          <a:solidFill>
            <a:srgbClr val="989899">
              <a:alpha val="50940"/>
            </a:srgbClr>
          </a:solidFill>
          <a:ln>
            <a:noFill/>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None/>
            </a:pPr>
            <a:r>
              <a:rPr lang="en-US" sz="800">
                <a:solidFill>
                  <a:schemeClr val="dk2"/>
                </a:solidFill>
                <a:latin typeface="Calibri"/>
                <a:ea typeface="Calibri"/>
                <a:cs typeface="Calibri"/>
                <a:sym typeface="Calibri"/>
              </a:rPr>
              <a:t>Bullying is handled in a gender equitable way (boys aren’t dismissed/ discouraged from reporting)</a:t>
            </a:r>
            <a:endParaRPr sz="800">
              <a:solidFill>
                <a:schemeClr val="dk2"/>
              </a:solidFill>
              <a:latin typeface="Calibri"/>
              <a:ea typeface="Calibri"/>
              <a:cs typeface="Calibri"/>
              <a:sym typeface="Calibri"/>
            </a:endParaRPr>
          </a:p>
        </p:txBody>
      </p:sp>
      <p:grpSp>
        <p:nvGrpSpPr>
          <p:cNvPr id="1139" name="Google Shape;1139;p108"/>
          <p:cNvGrpSpPr/>
          <p:nvPr/>
        </p:nvGrpSpPr>
        <p:grpSpPr>
          <a:xfrm>
            <a:off x="655787" y="3606160"/>
            <a:ext cx="1714914" cy="451433"/>
            <a:chOff x="342078" y="3430388"/>
            <a:chExt cx="1466616" cy="409500"/>
          </a:xfrm>
        </p:grpSpPr>
        <p:sp>
          <p:nvSpPr>
            <p:cNvPr id="1140" name="Google Shape;1140;p108"/>
            <p:cNvSpPr/>
            <p:nvPr/>
          </p:nvSpPr>
          <p:spPr>
            <a:xfrm>
              <a:off x="645894" y="3518263"/>
              <a:ext cx="1162800" cy="2172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spcBef>
                  <a:spcPts val="0"/>
                </a:spcBef>
                <a:spcAft>
                  <a:spcPts val="0"/>
                </a:spcAft>
                <a:buNone/>
              </a:pPr>
              <a:r>
                <a:rPr b="1" lang="en-US" sz="1000">
                  <a:solidFill>
                    <a:srgbClr val="FFFFFF"/>
                  </a:solidFill>
                  <a:latin typeface="Calibri"/>
                  <a:ea typeface="Calibri"/>
                  <a:cs typeface="Calibri"/>
                  <a:sym typeface="Calibri"/>
                </a:rPr>
                <a:t>Exhibition</a:t>
              </a:r>
              <a:endParaRPr b="1" sz="1000">
                <a:solidFill>
                  <a:srgbClr val="FFFFFF"/>
                </a:solidFill>
                <a:latin typeface="Calibri"/>
                <a:ea typeface="Calibri"/>
                <a:cs typeface="Calibri"/>
                <a:sym typeface="Calibri"/>
              </a:endParaRPr>
            </a:p>
          </p:txBody>
        </p:sp>
        <p:sp>
          <p:nvSpPr>
            <p:cNvPr id="1141" name="Google Shape;1141;p108"/>
            <p:cNvSpPr/>
            <p:nvPr/>
          </p:nvSpPr>
          <p:spPr>
            <a:xfrm>
              <a:off x="342078" y="3430388"/>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1142" name="Google Shape;1142;p108"/>
            <p:cNvPicPr preferRelativeResize="0"/>
            <p:nvPr/>
          </p:nvPicPr>
          <p:blipFill rotWithShape="1">
            <a:blip r:embed="rId6">
              <a:alphaModFix/>
            </a:blip>
            <a:srcRect b="18371" l="7514" r="6308" t="6304"/>
            <a:stretch/>
          </p:blipFill>
          <p:spPr>
            <a:xfrm>
              <a:off x="409742" y="3507928"/>
              <a:ext cx="279168" cy="243992"/>
            </a:xfrm>
            <a:prstGeom prst="rect">
              <a:avLst/>
            </a:prstGeom>
            <a:noFill/>
            <a:ln>
              <a:noFill/>
            </a:ln>
          </p:spPr>
        </p:pic>
      </p:grpSp>
      <p:grpSp>
        <p:nvGrpSpPr>
          <p:cNvPr id="1143" name="Google Shape;1143;p108"/>
          <p:cNvGrpSpPr/>
          <p:nvPr/>
        </p:nvGrpSpPr>
        <p:grpSpPr>
          <a:xfrm>
            <a:off x="655787" y="2495535"/>
            <a:ext cx="1714915" cy="451433"/>
            <a:chOff x="342077" y="2267063"/>
            <a:chExt cx="1466616" cy="409500"/>
          </a:xfrm>
        </p:grpSpPr>
        <p:sp>
          <p:nvSpPr>
            <p:cNvPr id="1144" name="Google Shape;1144;p108"/>
            <p:cNvSpPr/>
            <p:nvPr/>
          </p:nvSpPr>
          <p:spPr>
            <a:xfrm>
              <a:off x="645894" y="2351575"/>
              <a:ext cx="1162800" cy="217200"/>
            </a:xfrm>
            <a:prstGeom prst="rect">
              <a:avLst/>
            </a:prstGeom>
            <a:solidFill>
              <a:srgbClr val="000033"/>
            </a:solidFill>
            <a:ln>
              <a:noFill/>
            </a:ln>
          </p:spPr>
          <p:txBody>
            <a:bodyPr anchorCtr="0" anchor="ctr" bIns="104875" lIns="104875" spcFirstLastPara="1" rIns="104875" wrap="square" tIns="104875">
              <a:noAutofit/>
            </a:bodyPr>
            <a:lstStyle/>
            <a:p>
              <a:pPr indent="0" lvl="0" marL="63500" rtl="0" algn="l">
                <a:spcBef>
                  <a:spcPts val="0"/>
                </a:spcBef>
                <a:spcAft>
                  <a:spcPts val="0"/>
                </a:spcAft>
                <a:buNone/>
              </a:pPr>
              <a:r>
                <a:rPr b="1" lang="en-US" sz="1000">
                  <a:solidFill>
                    <a:srgbClr val="FFFFFF"/>
                  </a:solidFill>
                  <a:latin typeface="Calibri"/>
                  <a:ea typeface="Calibri"/>
                  <a:cs typeface="Calibri"/>
                  <a:sym typeface="Calibri"/>
                </a:rPr>
                <a:t>Interactive Video</a:t>
              </a:r>
              <a:endParaRPr b="1" sz="1000">
                <a:solidFill>
                  <a:srgbClr val="FFFFFF"/>
                </a:solidFill>
                <a:latin typeface="Calibri"/>
                <a:ea typeface="Calibri"/>
                <a:cs typeface="Calibri"/>
                <a:sym typeface="Calibri"/>
              </a:endParaRPr>
            </a:p>
          </p:txBody>
        </p:sp>
        <p:sp>
          <p:nvSpPr>
            <p:cNvPr id="1145" name="Google Shape;1145;p108"/>
            <p:cNvSpPr/>
            <p:nvPr/>
          </p:nvSpPr>
          <p:spPr>
            <a:xfrm>
              <a:off x="342077" y="2267063"/>
              <a:ext cx="409500" cy="409500"/>
            </a:xfrm>
            <a:prstGeom prst="ellipse">
              <a:avLst/>
            </a:prstGeom>
            <a:solidFill>
              <a:srgbClr val="FFFFFF"/>
            </a:solidFill>
            <a:ln cap="flat" cmpd="sng" w="19050">
              <a:solidFill>
                <a:srgbClr val="000033"/>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1146" name="Google Shape;1146;p108"/>
            <p:cNvPicPr preferRelativeResize="0"/>
            <p:nvPr/>
          </p:nvPicPr>
          <p:blipFill rotWithShape="1">
            <a:blip r:embed="rId7">
              <a:alphaModFix/>
            </a:blip>
            <a:srcRect b="14823" l="8570" r="9341" t="13599"/>
            <a:stretch/>
          </p:blipFill>
          <p:spPr>
            <a:xfrm>
              <a:off x="409654" y="2352198"/>
              <a:ext cx="274341" cy="239233"/>
            </a:xfrm>
            <a:prstGeom prst="rect">
              <a:avLst/>
            </a:prstGeom>
            <a:noFill/>
            <a:ln>
              <a:noFill/>
            </a:ln>
          </p:spPr>
        </p:pic>
      </p:grpSp>
      <p:sp>
        <p:nvSpPr>
          <p:cNvPr id="1147" name="Google Shape;1147;p108"/>
          <p:cNvSpPr/>
          <p:nvPr/>
        </p:nvSpPr>
        <p:spPr>
          <a:xfrm>
            <a:off x="4644546" y="2486935"/>
            <a:ext cx="900000" cy="2148600"/>
          </a:xfrm>
          <a:prstGeom prst="rect">
            <a:avLst/>
          </a:prstGeom>
          <a:solidFill>
            <a:srgbClr val="8DC928">
              <a:alpha val="43400"/>
            </a:srgbClr>
          </a:solidFill>
          <a:ln>
            <a:noFill/>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None/>
            </a:pPr>
            <a:r>
              <a:rPr lang="en-US" sz="800">
                <a:solidFill>
                  <a:schemeClr val="dk2"/>
                </a:solidFill>
                <a:latin typeface="Calibri"/>
                <a:ea typeface="Calibri"/>
                <a:cs typeface="Calibri"/>
                <a:sym typeface="Calibri"/>
              </a:rPr>
              <a:t>Increased community dialogue and reflection on gender and gender norms</a:t>
            </a:r>
            <a:endParaRPr sz="800">
              <a:solidFill>
                <a:schemeClr val="dk2"/>
              </a:solidFill>
              <a:latin typeface="Calibri"/>
              <a:ea typeface="Calibri"/>
              <a:cs typeface="Calibri"/>
              <a:sym typeface="Calibri"/>
            </a:endParaRPr>
          </a:p>
        </p:txBody>
      </p:sp>
      <p:sp>
        <p:nvSpPr>
          <p:cNvPr id="1148" name="Google Shape;1148;p108"/>
          <p:cNvSpPr/>
          <p:nvPr/>
        </p:nvSpPr>
        <p:spPr>
          <a:xfrm>
            <a:off x="5589346" y="3595235"/>
            <a:ext cx="900000" cy="3275400"/>
          </a:xfrm>
          <a:prstGeom prst="rect">
            <a:avLst/>
          </a:prstGeom>
          <a:solidFill>
            <a:srgbClr val="40BEAF">
              <a:alpha val="41510"/>
            </a:srgbClr>
          </a:solidFill>
          <a:ln>
            <a:noFill/>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None/>
            </a:pPr>
            <a:r>
              <a:rPr lang="en-US" sz="800">
                <a:solidFill>
                  <a:schemeClr val="dk2"/>
                </a:solidFill>
                <a:latin typeface="Calibri"/>
                <a:ea typeface="Calibri"/>
                <a:cs typeface="Calibri"/>
                <a:sym typeface="Calibri"/>
              </a:rPr>
              <a:t>Improve empathetic relationships between VYAs and adults  </a:t>
            </a:r>
            <a:endParaRPr sz="800">
              <a:solidFill>
                <a:schemeClr val="lt2"/>
              </a:solidFill>
              <a:latin typeface="Calibri"/>
              <a:ea typeface="Calibri"/>
              <a:cs typeface="Calibri"/>
              <a:sym typeface="Calibri"/>
            </a:endParaRPr>
          </a:p>
        </p:txBody>
      </p:sp>
      <p:sp>
        <p:nvSpPr>
          <p:cNvPr id="1149" name="Google Shape;1149;p108"/>
          <p:cNvSpPr/>
          <p:nvPr/>
        </p:nvSpPr>
        <p:spPr>
          <a:xfrm>
            <a:off x="6529646" y="5806560"/>
            <a:ext cx="900000" cy="1064100"/>
          </a:xfrm>
          <a:prstGeom prst="rect">
            <a:avLst/>
          </a:prstGeom>
          <a:solidFill>
            <a:srgbClr val="40BEAF">
              <a:alpha val="41510"/>
            </a:srgbClr>
          </a:solidFill>
          <a:ln>
            <a:noFill/>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None/>
            </a:pPr>
            <a:r>
              <a:rPr lang="en-US" sz="800">
                <a:solidFill>
                  <a:schemeClr val="dk2"/>
                </a:solidFill>
                <a:latin typeface="Calibri"/>
                <a:ea typeface="Calibri"/>
                <a:cs typeface="Calibri"/>
                <a:sym typeface="Calibri"/>
              </a:rPr>
              <a:t>Improved and increased caregiver-child communication</a:t>
            </a:r>
            <a:endParaRPr sz="800">
              <a:solidFill>
                <a:schemeClr val="dk2"/>
              </a:solidFill>
              <a:latin typeface="Calibri"/>
              <a:ea typeface="Calibri"/>
              <a:cs typeface="Calibri"/>
              <a:sym typeface="Calibri"/>
            </a:endParaRPr>
          </a:p>
        </p:txBody>
      </p:sp>
      <p:sp>
        <p:nvSpPr>
          <p:cNvPr id="1150" name="Google Shape;1150;p108"/>
          <p:cNvSpPr/>
          <p:nvPr/>
        </p:nvSpPr>
        <p:spPr>
          <a:xfrm>
            <a:off x="7479297" y="5806560"/>
            <a:ext cx="900000" cy="1064100"/>
          </a:xfrm>
          <a:prstGeom prst="rect">
            <a:avLst/>
          </a:prstGeom>
          <a:solidFill>
            <a:srgbClr val="40BEAF">
              <a:alpha val="41510"/>
            </a:srgbClr>
          </a:solidFill>
          <a:ln>
            <a:noFill/>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None/>
            </a:pPr>
            <a:r>
              <a:rPr lang="en-US" sz="800">
                <a:solidFill>
                  <a:schemeClr val="dk2"/>
                </a:solidFill>
                <a:latin typeface="Calibri"/>
                <a:ea typeface="Calibri"/>
                <a:cs typeface="Calibri"/>
                <a:sym typeface="Calibri"/>
              </a:rPr>
              <a:t>Caregivers practice gender equitable parenting</a:t>
            </a:r>
            <a:endParaRPr sz="800">
              <a:solidFill>
                <a:schemeClr val="lt2"/>
              </a:solidFill>
              <a:latin typeface="Calibri"/>
              <a:ea typeface="Calibri"/>
              <a:cs typeface="Calibri"/>
              <a:sym typeface="Calibri"/>
            </a:endParaRPr>
          </a:p>
        </p:txBody>
      </p:sp>
      <p:sp>
        <p:nvSpPr>
          <p:cNvPr id="1151" name="Google Shape;1151;p108"/>
          <p:cNvSpPr/>
          <p:nvPr/>
        </p:nvSpPr>
        <p:spPr>
          <a:xfrm>
            <a:off x="3684660" y="1427660"/>
            <a:ext cx="900000" cy="5442900"/>
          </a:xfrm>
          <a:prstGeom prst="rect">
            <a:avLst/>
          </a:prstGeom>
          <a:solidFill>
            <a:srgbClr val="CEE8AA"/>
          </a:solidFill>
          <a:ln>
            <a:noFill/>
          </a:ln>
        </p:spPr>
        <p:txBody>
          <a:bodyPr anchorCtr="0" anchor="ctr" bIns="104875" lIns="104875" spcFirstLastPara="1" rIns="104875" wrap="square" tIns="104875">
            <a:noAutofit/>
          </a:bodyPr>
          <a:lstStyle/>
          <a:p>
            <a:pPr indent="0" lvl="0" marL="0" marR="0" rtl="0" algn="l">
              <a:spcBef>
                <a:spcPts val="0"/>
              </a:spcBef>
              <a:spcAft>
                <a:spcPts val="0"/>
              </a:spcAft>
              <a:buNone/>
            </a:pPr>
            <a:r>
              <a:rPr lang="en-US" sz="800">
                <a:solidFill>
                  <a:schemeClr val="dk2"/>
                </a:solidFill>
                <a:latin typeface="Calibri"/>
                <a:ea typeface="Calibri"/>
                <a:cs typeface="Calibri"/>
                <a:sym typeface="Calibri"/>
              </a:rPr>
              <a:t>Positive norms </a:t>
            </a:r>
            <a:r>
              <a:rPr lang="en-US" sz="800">
                <a:solidFill>
                  <a:schemeClr val="dk2"/>
                </a:solidFill>
                <a:latin typeface="Calibri"/>
                <a:ea typeface="Calibri"/>
                <a:cs typeface="Calibri"/>
                <a:sym typeface="Calibri"/>
              </a:rPr>
              <a:t>supportive of gender equality</a:t>
            </a:r>
            <a:endParaRPr i="1" sz="800">
              <a:solidFill>
                <a:schemeClr val="dk2"/>
              </a:solidFill>
              <a:latin typeface="Calibri"/>
              <a:ea typeface="Calibri"/>
              <a:cs typeface="Calibri"/>
              <a:sym typeface="Calibri"/>
            </a:endParaRPr>
          </a:p>
        </p:txBody>
      </p:sp>
      <p:sp>
        <p:nvSpPr>
          <p:cNvPr id="1152" name="Google Shape;1152;p108"/>
          <p:cNvSpPr/>
          <p:nvPr/>
        </p:nvSpPr>
        <p:spPr>
          <a:xfrm>
            <a:off x="2725221" y="1427660"/>
            <a:ext cx="900000" cy="5442900"/>
          </a:xfrm>
          <a:prstGeom prst="rect">
            <a:avLst/>
          </a:prstGeom>
          <a:solidFill>
            <a:srgbClr val="8DCFEE"/>
          </a:solidFill>
          <a:ln>
            <a:noFill/>
          </a:ln>
        </p:spPr>
        <p:txBody>
          <a:bodyPr anchorCtr="0" anchor="ctr" bIns="104875" lIns="104875" spcFirstLastPara="1" rIns="104875" wrap="square" tIns="104875">
            <a:noAutofit/>
          </a:bodyPr>
          <a:lstStyle/>
          <a:p>
            <a:pPr indent="0" lvl="0" marL="0" marR="0" rtl="0" algn="l">
              <a:lnSpc>
                <a:spcPct val="100000"/>
              </a:lnSpc>
              <a:spcBef>
                <a:spcPts val="0"/>
              </a:spcBef>
              <a:spcAft>
                <a:spcPts val="0"/>
              </a:spcAft>
              <a:buNone/>
            </a:pPr>
            <a:r>
              <a:rPr lang="en-US" sz="800">
                <a:solidFill>
                  <a:schemeClr val="dk2"/>
                </a:solidFill>
                <a:latin typeface="Calibri"/>
                <a:ea typeface="Calibri"/>
                <a:cs typeface="Calibri"/>
                <a:sym typeface="Calibri"/>
              </a:rPr>
              <a:t>Increased </a:t>
            </a:r>
            <a:r>
              <a:rPr lang="en-US" sz="800">
                <a:solidFill>
                  <a:schemeClr val="dk2"/>
                </a:solidFill>
                <a:latin typeface="Calibri"/>
                <a:ea typeface="Calibri"/>
                <a:cs typeface="Calibri"/>
                <a:sym typeface="Calibri"/>
              </a:rPr>
              <a:t>knowledge</a:t>
            </a:r>
            <a:r>
              <a:rPr lang="en-US" sz="800">
                <a:solidFill>
                  <a:schemeClr val="dk2"/>
                </a:solidFill>
                <a:latin typeface="Calibri"/>
                <a:ea typeface="Calibri"/>
                <a:cs typeface="Calibri"/>
                <a:sym typeface="Calibri"/>
              </a:rPr>
              <a:t> of gender, gender norms, and how they impact VYAs</a:t>
            </a:r>
            <a:endParaRPr sz="8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8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8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8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rPr lang="en-US" sz="800">
                <a:solidFill>
                  <a:schemeClr val="dk2"/>
                </a:solidFill>
                <a:latin typeface="Calibri"/>
                <a:ea typeface="Calibri"/>
                <a:cs typeface="Calibri"/>
                <a:sym typeface="Calibri"/>
              </a:rPr>
              <a:t>Increased gender-equitable attitudes</a:t>
            </a:r>
            <a:endParaRPr sz="8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800">
              <a:solidFill>
                <a:schemeClr val="dk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800">
              <a:solidFill>
                <a:schemeClr val="dk2"/>
              </a:solidFill>
              <a:latin typeface="Calibri"/>
              <a:ea typeface="Calibri"/>
              <a:cs typeface="Calibri"/>
              <a:sym typeface="Calibri"/>
            </a:endParaRPr>
          </a:p>
        </p:txBody>
      </p:sp>
      <p:cxnSp>
        <p:nvCxnSpPr>
          <p:cNvPr id="1153" name="Google Shape;1153;p108"/>
          <p:cNvCxnSpPr/>
          <p:nvPr/>
        </p:nvCxnSpPr>
        <p:spPr>
          <a:xfrm>
            <a:off x="2356431" y="1724394"/>
            <a:ext cx="275100" cy="0"/>
          </a:xfrm>
          <a:prstGeom prst="straightConnector1">
            <a:avLst/>
          </a:prstGeom>
          <a:noFill/>
          <a:ln cap="flat" cmpd="sng" w="9525">
            <a:solidFill>
              <a:srgbClr val="003C5A"/>
            </a:solidFill>
            <a:prstDash val="solid"/>
            <a:round/>
            <a:headEnd len="med" w="med" type="none"/>
            <a:tailEnd len="med" w="med" type="stealth"/>
          </a:ln>
        </p:spPr>
      </p:cxnSp>
      <p:cxnSp>
        <p:nvCxnSpPr>
          <p:cNvPr id="1154" name="Google Shape;1154;p108"/>
          <p:cNvCxnSpPr/>
          <p:nvPr/>
        </p:nvCxnSpPr>
        <p:spPr>
          <a:xfrm>
            <a:off x="2356431" y="2708346"/>
            <a:ext cx="275100" cy="0"/>
          </a:xfrm>
          <a:prstGeom prst="straightConnector1">
            <a:avLst/>
          </a:prstGeom>
          <a:noFill/>
          <a:ln cap="flat" cmpd="sng" w="9525">
            <a:solidFill>
              <a:srgbClr val="003C5A"/>
            </a:solidFill>
            <a:prstDash val="solid"/>
            <a:round/>
            <a:headEnd len="med" w="med" type="none"/>
            <a:tailEnd len="med" w="med" type="stealth"/>
          </a:ln>
        </p:spPr>
      </p:cxnSp>
      <p:cxnSp>
        <p:nvCxnSpPr>
          <p:cNvPr id="1155" name="Google Shape;1155;p108"/>
          <p:cNvCxnSpPr/>
          <p:nvPr/>
        </p:nvCxnSpPr>
        <p:spPr>
          <a:xfrm>
            <a:off x="2356431" y="3831882"/>
            <a:ext cx="269700" cy="0"/>
          </a:xfrm>
          <a:prstGeom prst="straightConnector1">
            <a:avLst/>
          </a:prstGeom>
          <a:noFill/>
          <a:ln cap="flat" cmpd="sng" w="9525">
            <a:solidFill>
              <a:srgbClr val="003C5A"/>
            </a:solidFill>
            <a:prstDash val="solid"/>
            <a:round/>
            <a:headEnd len="med" w="med" type="none"/>
            <a:tailEnd len="med" w="med" type="stealth"/>
          </a:ln>
        </p:spPr>
      </p:cxnSp>
      <p:cxnSp>
        <p:nvCxnSpPr>
          <p:cNvPr id="1156" name="Google Shape;1156;p108"/>
          <p:cNvCxnSpPr/>
          <p:nvPr/>
        </p:nvCxnSpPr>
        <p:spPr>
          <a:xfrm>
            <a:off x="2356431" y="4952087"/>
            <a:ext cx="269700" cy="0"/>
          </a:xfrm>
          <a:prstGeom prst="straightConnector1">
            <a:avLst/>
          </a:prstGeom>
          <a:noFill/>
          <a:ln cap="flat" cmpd="sng" w="9525">
            <a:solidFill>
              <a:srgbClr val="003C5A"/>
            </a:solidFill>
            <a:prstDash val="solid"/>
            <a:round/>
            <a:headEnd len="med" w="med" type="none"/>
            <a:tailEnd len="med" w="med" type="stealth"/>
          </a:ln>
        </p:spPr>
      </p:cxnSp>
      <p:cxnSp>
        <p:nvCxnSpPr>
          <p:cNvPr id="1157" name="Google Shape;1157;p108"/>
          <p:cNvCxnSpPr/>
          <p:nvPr/>
        </p:nvCxnSpPr>
        <p:spPr>
          <a:xfrm>
            <a:off x="2356431" y="6062262"/>
            <a:ext cx="275100" cy="0"/>
          </a:xfrm>
          <a:prstGeom prst="straightConnector1">
            <a:avLst/>
          </a:prstGeom>
          <a:noFill/>
          <a:ln cap="flat" cmpd="sng" w="9525">
            <a:solidFill>
              <a:srgbClr val="003C5A"/>
            </a:solidFill>
            <a:prstDash val="solid"/>
            <a:round/>
            <a:headEnd len="med" w="med" type="none"/>
            <a:tailEnd len="med" w="med" type="stealth"/>
          </a:ln>
        </p:spPr>
      </p:cxnSp>
      <p:cxnSp>
        <p:nvCxnSpPr>
          <p:cNvPr id="1158" name="Google Shape;1158;p108"/>
          <p:cNvCxnSpPr/>
          <p:nvPr/>
        </p:nvCxnSpPr>
        <p:spPr>
          <a:xfrm>
            <a:off x="8479697" y="1667510"/>
            <a:ext cx="243300" cy="0"/>
          </a:xfrm>
          <a:prstGeom prst="straightConnector1">
            <a:avLst/>
          </a:prstGeom>
          <a:noFill/>
          <a:ln cap="flat" cmpd="sng" w="9525">
            <a:solidFill>
              <a:srgbClr val="003C5A"/>
            </a:solidFill>
            <a:prstDash val="solid"/>
            <a:round/>
            <a:headEnd len="med" w="med" type="none"/>
            <a:tailEnd len="med" w="med" type="stealth"/>
          </a:ln>
        </p:spPr>
      </p:cxnSp>
      <p:cxnSp>
        <p:nvCxnSpPr>
          <p:cNvPr id="1159" name="Google Shape;1159;p108"/>
          <p:cNvCxnSpPr/>
          <p:nvPr/>
        </p:nvCxnSpPr>
        <p:spPr>
          <a:xfrm>
            <a:off x="8479697" y="2725438"/>
            <a:ext cx="243300" cy="0"/>
          </a:xfrm>
          <a:prstGeom prst="straightConnector1">
            <a:avLst/>
          </a:prstGeom>
          <a:noFill/>
          <a:ln cap="flat" cmpd="sng" w="9525">
            <a:solidFill>
              <a:srgbClr val="003C5A"/>
            </a:solidFill>
            <a:prstDash val="solid"/>
            <a:round/>
            <a:headEnd len="med" w="med" type="none"/>
            <a:tailEnd len="med" w="med" type="stealth"/>
          </a:ln>
        </p:spPr>
      </p:cxnSp>
      <p:cxnSp>
        <p:nvCxnSpPr>
          <p:cNvPr id="1160" name="Google Shape;1160;p108"/>
          <p:cNvCxnSpPr/>
          <p:nvPr/>
        </p:nvCxnSpPr>
        <p:spPr>
          <a:xfrm>
            <a:off x="8479697" y="3784676"/>
            <a:ext cx="238500" cy="0"/>
          </a:xfrm>
          <a:prstGeom prst="straightConnector1">
            <a:avLst/>
          </a:prstGeom>
          <a:noFill/>
          <a:ln cap="flat" cmpd="sng" w="9525">
            <a:solidFill>
              <a:srgbClr val="003C5A"/>
            </a:solidFill>
            <a:prstDash val="solid"/>
            <a:round/>
            <a:headEnd len="med" w="med" type="none"/>
            <a:tailEnd len="med" w="med" type="stealth"/>
          </a:ln>
        </p:spPr>
      </p:cxnSp>
      <p:cxnSp>
        <p:nvCxnSpPr>
          <p:cNvPr id="1161" name="Google Shape;1161;p108"/>
          <p:cNvCxnSpPr/>
          <p:nvPr/>
        </p:nvCxnSpPr>
        <p:spPr>
          <a:xfrm>
            <a:off x="8479697" y="4864122"/>
            <a:ext cx="238500" cy="0"/>
          </a:xfrm>
          <a:prstGeom prst="straightConnector1">
            <a:avLst/>
          </a:prstGeom>
          <a:noFill/>
          <a:ln cap="flat" cmpd="sng" w="9525">
            <a:solidFill>
              <a:srgbClr val="003C5A"/>
            </a:solidFill>
            <a:prstDash val="solid"/>
            <a:round/>
            <a:headEnd len="med" w="med" type="none"/>
            <a:tailEnd len="med" w="med" type="stealth"/>
          </a:ln>
        </p:spPr>
      </p:cxnSp>
      <p:cxnSp>
        <p:nvCxnSpPr>
          <p:cNvPr id="1162" name="Google Shape;1162;p108"/>
          <p:cNvCxnSpPr/>
          <p:nvPr/>
        </p:nvCxnSpPr>
        <p:spPr>
          <a:xfrm>
            <a:off x="8479697" y="5930985"/>
            <a:ext cx="243300" cy="0"/>
          </a:xfrm>
          <a:prstGeom prst="straightConnector1">
            <a:avLst/>
          </a:prstGeom>
          <a:noFill/>
          <a:ln cap="flat" cmpd="sng" w="9525">
            <a:solidFill>
              <a:srgbClr val="003C5A"/>
            </a:solidFill>
            <a:prstDash val="solid"/>
            <a:round/>
            <a:headEnd len="med" w="med" type="none"/>
            <a:tailEnd len="med" w="med" type="stealth"/>
          </a:ln>
        </p:spPr>
      </p:cxnSp>
      <p:grpSp>
        <p:nvGrpSpPr>
          <p:cNvPr id="1163" name="Google Shape;1163;p108"/>
          <p:cNvGrpSpPr/>
          <p:nvPr/>
        </p:nvGrpSpPr>
        <p:grpSpPr>
          <a:xfrm>
            <a:off x="1044216" y="4010676"/>
            <a:ext cx="275143" cy="259390"/>
            <a:chOff x="9560376" y="1546238"/>
            <a:chExt cx="367200" cy="367200"/>
          </a:xfrm>
        </p:grpSpPr>
        <p:sp>
          <p:nvSpPr>
            <p:cNvPr id="1164" name="Google Shape;1164;p108"/>
            <p:cNvSpPr/>
            <p:nvPr/>
          </p:nvSpPr>
          <p:spPr>
            <a:xfrm>
              <a:off x="9560376" y="1546238"/>
              <a:ext cx="367200" cy="367200"/>
            </a:xfrm>
            <a:prstGeom prst="ellipse">
              <a:avLst/>
            </a:prstGeom>
            <a:solidFill>
              <a:srgbClr val="FFFFFF"/>
            </a:solidFill>
            <a:ln cap="flat" cmpd="sng" w="19050">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1165" name="Google Shape;1165;p108"/>
            <p:cNvPicPr preferRelativeResize="0"/>
            <p:nvPr/>
          </p:nvPicPr>
          <p:blipFill>
            <a:blip r:embed="rId8">
              <a:alphaModFix/>
            </a:blip>
            <a:stretch>
              <a:fillRect/>
            </a:stretch>
          </p:blipFill>
          <p:spPr>
            <a:xfrm>
              <a:off x="9560409" y="1546263"/>
              <a:ext cx="367136" cy="367141"/>
            </a:xfrm>
            <a:prstGeom prst="rect">
              <a:avLst/>
            </a:prstGeom>
            <a:noFill/>
            <a:ln>
              <a:noFill/>
            </a:ln>
          </p:spPr>
        </p:pic>
      </p:grpSp>
      <p:grpSp>
        <p:nvGrpSpPr>
          <p:cNvPr id="1166" name="Google Shape;1166;p108"/>
          <p:cNvGrpSpPr/>
          <p:nvPr/>
        </p:nvGrpSpPr>
        <p:grpSpPr>
          <a:xfrm>
            <a:off x="1023503" y="4312357"/>
            <a:ext cx="316569" cy="298451"/>
            <a:chOff x="9532733" y="2027007"/>
            <a:chExt cx="422486" cy="422496"/>
          </a:xfrm>
        </p:grpSpPr>
        <p:sp>
          <p:nvSpPr>
            <p:cNvPr id="1167" name="Google Shape;1167;p108"/>
            <p:cNvSpPr/>
            <p:nvPr/>
          </p:nvSpPr>
          <p:spPr>
            <a:xfrm>
              <a:off x="9560376" y="2054638"/>
              <a:ext cx="367200" cy="367200"/>
            </a:xfrm>
            <a:prstGeom prst="ellipse">
              <a:avLst/>
            </a:prstGeom>
            <a:solidFill>
              <a:srgbClr val="FFFFFF"/>
            </a:solidFill>
            <a:ln cap="flat" cmpd="sng" w="19050">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1168" name="Google Shape;1168;p108"/>
            <p:cNvPicPr preferRelativeResize="0"/>
            <p:nvPr/>
          </p:nvPicPr>
          <p:blipFill>
            <a:blip r:embed="rId9">
              <a:alphaModFix/>
            </a:blip>
            <a:stretch>
              <a:fillRect/>
            </a:stretch>
          </p:blipFill>
          <p:spPr>
            <a:xfrm>
              <a:off x="9532733" y="2027007"/>
              <a:ext cx="422486" cy="422496"/>
            </a:xfrm>
            <a:prstGeom prst="rect">
              <a:avLst/>
            </a:prstGeom>
            <a:noFill/>
            <a:ln>
              <a:noFill/>
            </a:ln>
          </p:spPr>
        </p:pic>
      </p:grpSp>
      <p:grpSp>
        <p:nvGrpSpPr>
          <p:cNvPr id="1169" name="Google Shape;1169;p108"/>
          <p:cNvGrpSpPr/>
          <p:nvPr/>
        </p:nvGrpSpPr>
        <p:grpSpPr>
          <a:xfrm>
            <a:off x="1044216" y="3239214"/>
            <a:ext cx="275143" cy="259390"/>
            <a:chOff x="9560376" y="2605713"/>
            <a:chExt cx="367200" cy="367200"/>
          </a:xfrm>
        </p:grpSpPr>
        <p:sp>
          <p:nvSpPr>
            <p:cNvPr id="1170" name="Google Shape;1170;p108"/>
            <p:cNvSpPr/>
            <p:nvPr/>
          </p:nvSpPr>
          <p:spPr>
            <a:xfrm>
              <a:off x="9560376" y="2605713"/>
              <a:ext cx="367200" cy="367200"/>
            </a:xfrm>
            <a:prstGeom prst="ellipse">
              <a:avLst/>
            </a:prstGeom>
            <a:solidFill>
              <a:srgbClr val="FFFFFF"/>
            </a:solidFill>
            <a:ln cap="flat" cmpd="sng" w="19050">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1171" name="Google Shape;1171;p108"/>
            <p:cNvPicPr preferRelativeResize="0"/>
            <p:nvPr/>
          </p:nvPicPr>
          <p:blipFill>
            <a:blip r:embed="rId10">
              <a:alphaModFix/>
            </a:blip>
            <a:stretch>
              <a:fillRect/>
            </a:stretch>
          </p:blipFill>
          <p:spPr>
            <a:xfrm>
              <a:off x="9584730" y="2630079"/>
              <a:ext cx="318493" cy="318495"/>
            </a:xfrm>
            <a:prstGeom prst="rect">
              <a:avLst/>
            </a:prstGeom>
            <a:noFill/>
            <a:ln>
              <a:noFill/>
            </a:ln>
          </p:spPr>
        </p:pic>
      </p:grpSp>
      <p:grpSp>
        <p:nvGrpSpPr>
          <p:cNvPr id="1172" name="Google Shape;1172;p108"/>
          <p:cNvGrpSpPr/>
          <p:nvPr/>
        </p:nvGrpSpPr>
        <p:grpSpPr>
          <a:xfrm>
            <a:off x="1044216" y="1939744"/>
            <a:ext cx="275143" cy="259390"/>
            <a:chOff x="9560376" y="3156788"/>
            <a:chExt cx="367200" cy="367200"/>
          </a:xfrm>
        </p:grpSpPr>
        <p:sp>
          <p:nvSpPr>
            <p:cNvPr id="1173" name="Google Shape;1173;p108"/>
            <p:cNvSpPr/>
            <p:nvPr/>
          </p:nvSpPr>
          <p:spPr>
            <a:xfrm>
              <a:off x="9560376" y="3156788"/>
              <a:ext cx="367200" cy="367200"/>
            </a:xfrm>
            <a:prstGeom prst="ellipse">
              <a:avLst/>
            </a:prstGeom>
            <a:solidFill>
              <a:srgbClr val="FFFFFF"/>
            </a:solidFill>
            <a:ln cap="flat" cmpd="sng" w="19050">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1174" name="Google Shape;1174;p108"/>
            <p:cNvPicPr preferRelativeResize="0"/>
            <p:nvPr/>
          </p:nvPicPr>
          <p:blipFill>
            <a:blip r:embed="rId11">
              <a:alphaModFix/>
            </a:blip>
            <a:stretch>
              <a:fillRect/>
            </a:stretch>
          </p:blipFill>
          <p:spPr>
            <a:xfrm>
              <a:off x="9560409" y="3156799"/>
              <a:ext cx="367136" cy="367143"/>
            </a:xfrm>
            <a:prstGeom prst="rect">
              <a:avLst/>
            </a:prstGeom>
            <a:noFill/>
            <a:ln>
              <a:noFill/>
            </a:ln>
          </p:spPr>
        </p:pic>
      </p:grpSp>
      <p:sp>
        <p:nvSpPr>
          <p:cNvPr id="1175" name="Google Shape;1175;p108"/>
          <p:cNvSpPr/>
          <p:nvPr/>
        </p:nvSpPr>
        <p:spPr>
          <a:xfrm>
            <a:off x="1275032" y="3980476"/>
            <a:ext cx="1038900" cy="2760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lang="en-US" sz="900">
                <a:solidFill>
                  <a:srgbClr val="57565A"/>
                </a:solidFill>
                <a:latin typeface="Calibri"/>
                <a:ea typeface="Calibri"/>
                <a:cs typeface="Calibri"/>
                <a:sym typeface="Calibri"/>
              </a:rPr>
              <a:t>VYAs</a:t>
            </a:r>
            <a:endParaRPr sz="900">
              <a:solidFill>
                <a:srgbClr val="57565A"/>
              </a:solidFill>
              <a:latin typeface="Calibri"/>
              <a:ea typeface="Calibri"/>
              <a:cs typeface="Calibri"/>
              <a:sym typeface="Calibri"/>
            </a:endParaRPr>
          </a:p>
        </p:txBody>
      </p:sp>
      <p:sp>
        <p:nvSpPr>
          <p:cNvPr id="1176" name="Google Shape;1176;p108"/>
          <p:cNvSpPr/>
          <p:nvPr/>
        </p:nvSpPr>
        <p:spPr>
          <a:xfrm>
            <a:off x="1275051" y="4310285"/>
            <a:ext cx="1353300" cy="2760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lang="en-US" sz="900">
                <a:solidFill>
                  <a:srgbClr val="57565A"/>
                </a:solidFill>
                <a:latin typeface="Calibri"/>
                <a:ea typeface="Calibri"/>
                <a:cs typeface="Calibri"/>
                <a:sym typeface="Calibri"/>
              </a:rPr>
              <a:t>Community Members</a:t>
            </a:r>
            <a:endParaRPr sz="900">
              <a:solidFill>
                <a:srgbClr val="57565A"/>
              </a:solidFill>
              <a:latin typeface="Calibri"/>
              <a:ea typeface="Calibri"/>
              <a:cs typeface="Calibri"/>
              <a:sym typeface="Calibri"/>
            </a:endParaRPr>
          </a:p>
        </p:txBody>
      </p:sp>
      <p:sp>
        <p:nvSpPr>
          <p:cNvPr id="1177" name="Google Shape;1177;p108"/>
          <p:cNvSpPr/>
          <p:nvPr/>
        </p:nvSpPr>
        <p:spPr>
          <a:xfrm>
            <a:off x="1275030" y="3230835"/>
            <a:ext cx="1353300" cy="2760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lang="en-US" sz="900">
                <a:solidFill>
                  <a:srgbClr val="57565A"/>
                </a:solidFill>
                <a:latin typeface="Calibri"/>
                <a:ea typeface="Calibri"/>
                <a:cs typeface="Calibri"/>
                <a:sym typeface="Calibri"/>
              </a:rPr>
              <a:t>Teachers, School Staff</a:t>
            </a:r>
            <a:endParaRPr sz="900">
              <a:solidFill>
                <a:srgbClr val="57565A"/>
              </a:solidFill>
              <a:latin typeface="Calibri"/>
              <a:ea typeface="Calibri"/>
              <a:cs typeface="Calibri"/>
              <a:sym typeface="Calibri"/>
            </a:endParaRPr>
          </a:p>
        </p:txBody>
      </p:sp>
      <p:sp>
        <p:nvSpPr>
          <p:cNvPr id="1178" name="Google Shape;1178;p108"/>
          <p:cNvSpPr/>
          <p:nvPr/>
        </p:nvSpPr>
        <p:spPr>
          <a:xfrm>
            <a:off x="1275032" y="1931348"/>
            <a:ext cx="1353300" cy="2760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lang="en-US" sz="900">
                <a:solidFill>
                  <a:srgbClr val="57565A"/>
                </a:solidFill>
                <a:latin typeface="Calibri"/>
                <a:ea typeface="Calibri"/>
                <a:cs typeface="Calibri"/>
                <a:sym typeface="Calibri"/>
              </a:rPr>
              <a:t>Community Leaders</a:t>
            </a:r>
            <a:endParaRPr sz="900">
              <a:solidFill>
                <a:srgbClr val="57565A"/>
              </a:solidFill>
              <a:latin typeface="Calibri"/>
              <a:ea typeface="Calibri"/>
              <a:cs typeface="Calibri"/>
              <a:sym typeface="Calibri"/>
            </a:endParaRPr>
          </a:p>
        </p:txBody>
      </p:sp>
      <p:grpSp>
        <p:nvGrpSpPr>
          <p:cNvPr id="1179" name="Google Shape;1179;p108"/>
          <p:cNvGrpSpPr/>
          <p:nvPr/>
        </p:nvGrpSpPr>
        <p:grpSpPr>
          <a:xfrm>
            <a:off x="1044216" y="2911251"/>
            <a:ext cx="275143" cy="259390"/>
            <a:chOff x="9560376" y="3156788"/>
            <a:chExt cx="367200" cy="367200"/>
          </a:xfrm>
        </p:grpSpPr>
        <p:sp>
          <p:nvSpPr>
            <p:cNvPr id="1180" name="Google Shape;1180;p108"/>
            <p:cNvSpPr/>
            <p:nvPr/>
          </p:nvSpPr>
          <p:spPr>
            <a:xfrm>
              <a:off x="9560376" y="3156788"/>
              <a:ext cx="367200" cy="367200"/>
            </a:xfrm>
            <a:prstGeom prst="ellipse">
              <a:avLst/>
            </a:prstGeom>
            <a:solidFill>
              <a:srgbClr val="FFFFFF"/>
            </a:solidFill>
            <a:ln cap="flat" cmpd="sng" w="19050">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1181" name="Google Shape;1181;p108"/>
            <p:cNvPicPr preferRelativeResize="0"/>
            <p:nvPr/>
          </p:nvPicPr>
          <p:blipFill>
            <a:blip r:embed="rId11">
              <a:alphaModFix/>
            </a:blip>
            <a:stretch>
              <a:fillRect/>
            </a:stretch>
          </p:blipFill>
          <p:spPr>
            <a:xfrm>
              <a:off x="9560409" y="3156799"/>
              <a:ext cx="367136" cy="367143"/>
            </a:xfrm>
            <a:prstGeom prst="rect">
              <a:avLst/>
            </a:prstGeom>
            <a:noFill/>
            <a:ln>
              <a:noFill/>
            </a:ln>
          </p:spPr>
        </p:pic>
      </p:grpSp>
      <p:sp>
        <p:nvSpPr>
          <p:cNvPr id="1182" name="Google Shape;1182;p108"/>
          <p:cNvSpPr/>
          <p:nvPr/>
        </p:nvSpPr>
        <p:spPr>
          <a:xfrm>
            <a:off x="1275032" y="2902855"/>
            <a:ext cx="1353300" cy="2760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lang="en-US" sz="900">
                <a:solidFill>
                  <a:srgbClr val="57565A"/>
                </a:solidFill>
                <a:latin typeface="Calibri"/>
                <a:ea typeface="Calibri"/>
                <a:cs typeface="Calibri"/>
                <a:sym typeface="Calibri"/>
              </a:rPr>
              <a:t>Community Leaders</a:t>
            </a:r>
            <a:endParaRPr sz="900">
              <a:solidFill>
                <a:srgbClr val="57565A"/>
              </a:solidFill>
              <a:latin typeface="Calibri"/>
              <a:ea typeface="Calibri"/>
              <a:cs typeface="Calibri"/>
              <a:sym typeface="Calibri"/>
            </a:endParaRPr>
          </a:p>
        </p:txBody>
      </p:sp>
      <p:sp>
        <p:nvSpPr>
          <p:cNvPr id="1183" name="Google Shape;1183;p108"/>
          <p:cNvSpPr/>
          <p:nvPr/>
        </p:nvSpPr>
        <p:spPr>
          <a:xfrm>
            <a:off x="5153153" y="660231"/>
            <a:ext cx="1212600" cy="163500"/>
          </a:xfrm>
          <a:prstGeom prst="rect">
            <a:avLst/>
          </a:prstGeom>
          <a:solidFill>
            <a:srgbClr val="00A7E1">
              <a:alpha val="54720"/>
            </a:srgbClr>
          </a:solidFill>
          <a:ln cap="flat" cmpd="sng" w="9525">
            <a:solidFill>
              <a:srgbClr val="00A7E1"/>
            </a:solidFill>
            <a:prstDash val="solid"/>
            <a:round/>
            <a:headEnd len="sm" w="sm" type="none"/>
            <a:tailEnd len="sm" w="sm" type="none"/>
          </a:ln>
        </p:spPr>
        <p:txBody>
          <a:bodyPr anchorCtr="0" anchor="ctr" bIns="91500" lIns="91500" spcFirstLastPara="1" rIns="0" wrap="square" tIns="91500">
            <a:noAutofit/>
          </a:bodyPr>
          <a:lstStyle/>
          <a:p>
            <a:pPr indent="12700" lvl="0" marL="0" marR="0" rtl="0" algn="ctr">
              <a:lnSpc>
                <a:spcPct val="70000"/>
              </a:lnSpc>
              <a:spcBef>
                <a:spcPts val="0"/>
              </a:spcBef>
              <a:spcAft>
                <a:spcPts val="0"/>
              </a:spcAft>
              <a:buNone/>
            </a:pPr>
            <a:r>
              <a:rPr lang="en-US" sz="800">
                <a:solidFill>
                  <a:schemeClr val="dk2"/>
                </a:solidFill>
                <a:latin typeface="Calibri"/>
                <a:ea typeface="Calibri"/>
                <a:cs typeface="Calibri"/>
                <a:sym typeface="Calibri"/>
              </a:rPr>
              <a:t>Individual</a:t>
            </a:r>
            <a:endParaRPr sz="800">
              <a:solidFill>
                <a:schemeClr val="dk2"/>
              </a:solidFill>
              <a:latin typeface="Calibri"/>
              <a:ea typeface="Calibri"/>
              <a:cs typeface="Calibri"/>
              <a:sym typeface="Calibri"/>
            </a:endParaRPr>
          </a:p>
        </p:txBody>
      </p:sp>
      <p:sp>
        <p:nvSpPr>
          <p:cNvPr id="1184" name="Google Shape;1184;p108"/>
          <p:cNvSpPr/>
          <p:nvPr/>
        </p:nvSpPr>
        <p:spPr>
          <a:xfrm>
            <a:off x="7580370" y="660241"/>
            <a:ext cx="1212600" cy="161100"/>
          </a:xfrm>
          <a:prstGeom prst="rect">
            <a:avLst/>
          </a:prstGeom>
          <a:solidFill>
            <a:srgbClr val="8DC928">
              <a:alpha val="43400"/>
            </a:srgbClr>
          </a:solidFill>
          <a:ln cap="flat" cmpd="sng" w="9525">
            <a:solidFill>
              <a:srgbClr val="8DC928"/>
            </a:solidFill>
            <a:prstDash val="solid"/>
            <a:round/>
            <a:headEnd len="sm" w="sm" type="none"/>
            <a:tailEnd len="sm" w="sm" type="none"/>
          </a:ln>
        </p:spPr>
        <p:txBody>
          <a:bodyPr anchorCtr="0" anchor="ctr" bIns="91500" lIns="91500" spcFirstLastPara="1" rIns="91500" wrap="square" tIns="91500">
            <a:noAutofit/>
          </a:bodyPr>
          <a:lstStyle/>
          <a:p>
            <a:pPr indent="-50800" lvl="0" marL="114300" rtl="0" algn="ctr">
              <a:lnSpc>
                <a:spcPct val="70000"/>
              </a:lnSpc>
              <a:spcBef>
                <a:spcPts val="0"/>
              </a:spcBef>
              <a:spcAft>
                <a:spcPts val="0"/>
              </a:spcAft>
              <a:buNone/>
            </a:pPr>
            <a:r>
              <a:rPr lang="en-US" sz="800">
                <a:solidFill>
                  <a:schemeClr val="dk2"/>
                </a:solidFill>
                <a:latin typeface="Calibri"/>
                <a:ea typeface="Calibri"/>
                <a:cs typeface="Calibri"/>
                <a:sym typeface="Calibri"/>
              </a:rPr>
              <a:t>Community</a:t>
            </a:r>
            <a:endParaRPr sz="800">
              <a:solidFill>
                <a:schemeClr val="dk2"/>
              </a:solidFill>
              <a:latin typeface="Calibri"/>
              <a:ea typeface="Calibri"/>
              <a:cs typeface="Calibri"/>
              <a:sym typeface="Calibri"/>
            </a:endParaRPr>
          </a:p>
        </p:txBody>
      </p:sp>
      <p:sp>
        <p:nvSpPr>
          <p:cNvPr id="1185" name="Google Shape;1185;p108"/>
          <p:cNvSpPr/>
          <p:nvPr/>
        </p:nvSpPr>
        <p:spPr>
          <a:xfrm>
            <a:off x="8793496" y="660241"/>
            <a:ext cx="1212600" cy="163500"/>
          </a:xfrm>
          <a:prstGeom prst="rect">
            <a:avLst/>
          </a:prstGeom>
          <a:solidFill>
            <a:srgbClr val="989899">
              <a:alpha val="50940"/>
            </a:srgbClr>
          </a:solidFill>
          <a:ln cap="flat" cmpd="sng" w="9525">
            <a:solidFill>
              <a:srgbClr val="989899"/>
            </a:solidFill>
            <a:prstDash val="solid"/>
            <a:round/>
            <a:headEnd len="sm" w="sm" type="none"/>
            <a:tailEnd len="sm" w="sm" type="none"/>
          </a:ln>
        </p:spPr>
        <p:txBody>
          <a:bodyPr anchorCtr="0" anchor="ctr" bIns="91500" lIns="91500" spcFirstLastPara="1" rIns="91500" wrap="square" tIns="91500">
            <a:noAutofit/>
          </a:bodyPr>
          <a:lstStyle/>
          <a:p>
            <a:pPr indent="-50800" lvl="0" marL="114300" rtl="0" algn="ctr">
              <a:lnSpc>
                <a:spcPct val="70000"/>
              </a:lnSpc>
              <a:spcBef>
                <a:spcPts val="0"/>
              </a:spcBef>
              <a:spcAft>
                <a:spcPts val="0"/>
              </a:spcAft>
              <a:buNone/>
            </a:pPr>
            <a:r>
              <a:rPr lang="en-US" sz="800">
                <a:solidFill>
                  <a:schemeClr val="dk2"/>
                </a:solidFill>
                <a:latin typeface="Calibri"/>
                <a:ea typeface="Calibri"/>
                <a:cs typeface="Calibri"/>
                <a:sym typeface="Calibri"/>
              </a:rPr>
              <a:t>Institutions and policy</a:t>
            </a:r>
            <a:endParaRPr sz="800">
              <a:solidFill>
                <a:schemeClr val="dk2"/>
              </a:solidFill>
              <a:latin typeface="Calibri"/>
              <a:ea typeface="Calibri"/>
              <a:cs typeface="Calibri"/>
              <a:sym typeface="Calibri"/>
            </a:endParaRPr>
          </a:p>
        </p:txBody>
      </p:sp>
      <p:sp>
        <p:nvSpPr>
          <p:cNvPr id="1186" name="Google Shape;1186;p108"/>
          <p:cNvSpPr/>
          <p:nvPr/>
        </p:nvSpPr>
        <p:spPr>
          <a:xfrm>
            <a:off x="6367256" y="660236"/>
            <a:ext cx="1212600" cy="163500"/>
          </a:xfrm>
          <a:prstGeom prst="rect">
            <a:avLst/>
          </a:prstGeom>
          <a:solidFill>
            <a:srgbClr val="40BEAF">
              <a:alpha val="41510"/>
            </a:srgbClr>
          </a:solidFill>
          <a:ln cap="flat" cmpd="sng" w="9525">
            <a:solidFill>
              <a:srgbClr val="40BEAF"/>
            </a:solidFill>
            <a:prstDash val="solid"/>
            <a:round/>
            <a:headEnd len="sm" w="sm" type="none"/>
            <a:tailEnd len="sm" w="sm" type="none"/>
          </a:ln>
        </p:spPr>
        <p:txBody>
          <a:bodyPr anchorCtr="0" anchor="ctr" bIns="91500" lIns="91500" spcFirstLastPara="1" rIns="91500" wrap="square" tIns="91500">
            <a:noAutofit/>
          </a:bodyPr>
          <a:lstStyle/>
          <a:p>
            <a:pPr indent="-12700" lvl="0" marL="0" rtl="0" algn="ctr">
              <a:lnSpc>
                <a:spcPct val="70000"/>
              </a:lnSpc>
              <a:spcBef>
                <a:spcPts val="0"/>
              </a:spcBef>
              <a:spcAft>
                <a:spcPts val="0"/>
              </a:spcAft>
              <a:buNone/>
            </a:pPr>
            <a:r>
              <a:rPr lang="en-US" sz="800">
                <a:solidFill>
                  <a:schemeClr val="dk2"/>
                </a:solidFill>
                <a:latin typeface="Calibri"/>
                <a:ea typeface="Calibri"/>
                <a:cs typeface="Calibri"/>
                <a:sym typeface="Calibri"/>
              </a:rPr>
              <a:t>Family, friends and peers</a:t>
            </a:r>
            <a:endParaRPr sz="800">
              <a:solidFill>
                <a:schemeClr val="dk2"/>
              </a:solidFill>
              <a:latin typeface="Calibri"/>
              <a:ea typeface="Calibri"/>
              <a:cs typeface="Calibri"/>
              <a:sym typeface="Calibri"/>
            </a:endParaRPr>
          </a:p>
        </p:txBody>
      </p:sp>
      <p:sp>
        <p:nvSpPr>
          <p:cNvPr id="1187" name="Google Shape;1187;p108"/>
          <p:cNvSpPr/>
          <p:nvPr/>
        </p:nvSpPr>
        <p:spPr>
          <a:xfrm>
            <a:off x="5107841" y="421125"/>
            <a:ext cx="2089500" cy="2760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lang="en-US" sz="900">
                <a:solidFill>
                  <a:srgbClr val="57565A"/>
                </a:solidFill>
                <a:latin typeface="Calibri"/>
                <a:ea typeface="Calibri"/>
                <a:cs typeface="Calibri"/>
                <a:sym typeface="Calibri"/>
              </a:rPr>
              <a:t>Level of the Socio-ecological Model</a:t>
            </a:r>
            <a:endParaRPr sz="900">
              <a:solidFill>
                <a:srgbClr val="57565A"/>
              </a:solidFill>
              <a:latin typeface="Calibri"/>
              <a:ea typeface="Calibri"/>
              <a:cs typeface="Calibri"/>
              <a:sym typeface="Calibri"/>
            </a:endParaRPr>
          </a:p>
        </p:txBody>
      </p:sp>
      <p:grpSp>
        <p:nvGrpSpPr>
          <p:cNvPr id="1188" name="Google Shape;1188;p108"/>
          <p:cNvGrpSpPr/>
          <p:nvPr/>
        </p:nvGrpSpPr>
        <p:grpSpPr>
          <a:xfrm>
            <a:off x="1044216" y="5146091"/>
            <a:ext cx="275143" cy="259390"/>
            <a:chOff x="9560376" y="1546238"/>
            <a:chExt cx="367200" cy="367200"/>
          </a:xfrm>
        </p:grpSpPr>
        <p:sp>
          <p:nvSpPr>
            <p:cNvPr id="1189" name="Google Shape;1189;p108"/>
            <p:cNvSpPr/>
            <p:nvPr/>
          </p:nvSpPr>
          <p:spPr>
            <a:xfrm>
              <a:off x="9560376" y="1546238"/>
              <a:ext cx="367200" cy="367200"/>
            </a:xfrm>
            <a:prstGeom prst="ellipse">
              <a:avLst/>
            </a:prstGeom>
            <a:solidFill>
              <a:srgbClr val="FFFFFF"/>
            </a:solidFill>
            <a:ln cap="flat" cmpd="sng" w="19050">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1190" name="Google Shape;1190;p108"/>
            <p:cNvPicPr preferRelativeResize="0"/>
            <p:nvPr/>
          </p:nvPicPr>
          <p:blipFill>
            <a:blip r:embed="rId8">
              <a:alphaModFix/>
            </a:blip>
            <a:stretch>
              <a:fillRect/>
            </a:stretch>
          </p:blipFill>
          <p:spPr>
            <a:xfrm>
              <a:off x="9560409" y="1546263"/>
              <a:ext cx="367136" cy="367141"/>
            </a:xfrm>
            <a:prstGeom prst="rect">
              <a:avLst/>
            </a:prstGeom>
            <a:noFill/>
            <a:ln>
              <a:noFill/>
            </a:ln>
          </p:spPr>
        </p:pic>
      </p:grpSp>
      <p:sp>
        <p:nvSpPr>
          <p:cNvPr id="1191" name="Google Shape;1191;p108"/>
          <p:cNvSpPr/>
          <p:nvPr/>
        </p:nvSpPr>
        <p:spPr>
          <a:xfrm>
            <a:off x="1275032" y="5115891"/>
            <a:ext cx="1038900" cy="2760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lang="en-US" sz="900">
                <a:solidFill>
                  <a:srgbClr val="57565A"/>
                </a:solidFill>
                <a:latin typeface="Calibri"/>
                <a:ea typeface="Calibri"/>
                <a:cs typeface="Calibri"/>
                <a:sym typeface="Calibri"/>
              </a:rPr>
              <a:t>VYAs</a:t>
            </a:r>
            <a:endParaRPr sz="900">
              <a:solidFill>
                <a:srgbClr val="57565A"/>
              </a:solidFill>
              <a:latin typeface="Calibri"/>
              <a:ea typeface="Calibri"/>
              <a:cs typeface="Calibri"/>
              <a:sym typeface="Calibri"/>
            </a:endParaRPr>
          </a:p>
        </p:txBody>
      </p:sp>
      <p:grpSp>
        <p:nvGrpSpPr>
          <p:cNvPr id="1192" name="Google Shape;1192;p108"/>
          <p:cNvGrpSpPr/>
          <p:nvPr/>
        </p:nvGrpSpPr>
        <p:grpSpPr>
          <a:xfrm>
            <a:off x="1044216" y="5458562"/>
            <a:ext cx="275143" cy="259390"/>
            <a:chOff x="9560376" y="2605713"/>
            <a:chExt cx="367200" cy="367200"/>
          </a:xfrm>
        </p:grpSpPr>
        <p:sp>
          <p:nvSpPr>
            <p:cNvPr id="1193" name="Google Shape;1193;p108"/>
            <p:cNvSpPr/>
            <p:nvPr/>
          </p:nvSpPr>
          <p:spPr>
            <a:xfrm>
              <a:off x="9560376" y="2605713"/>
              <a:ext cx="367200" cy="367200"/>
            </a:xfrm>
            <a:prstGeom prst="ellipse">
              <a:avLst/>
            </a:prstGeom>
            <a:solidFill>
              <a:srgbClr val="FFFFFF"/>
            </a:solidFill>
            <a:ln cap="flat" cmpd="sng" w="19050">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1194" name="Google Shape;1194;p108"/>
            <p:cNvPicPr preferRelativeResize="0"/>
            <p:nvPr/>
          </p:nvPicPr>
          <p:blipFill>
            <a:blip r:embed="rId10">
              <a:alphaModFix/>
            </a:blip>
            <a:stretch>
              <a:fillRect/>
            </a:stretch>
          </p:blipFill>
          <p:spPr>
            <a:xfrm>
              <a:off x="9584730" y="2630079"/>
              <a:ext cx="318493" cy="318495"/>
            </a:xfrm>
            <a:prstGeom prst="rect">
              <a:avLst/>
            </a:prstGeom>
            <a:noFill/>
            <a:ln>
              <a:noFill/>
            </a:ln>
          </p:spPr>
        </p:pic>
      </p:grpSp>
      <p:sp>
        <p:nvSpPr>
          <p:cNvPr id="1195" name="Google Shape;1195;p108"/>
          <p:cNvSpPr/>
          <p:nvPr/>
        </p:nvSpPr>
        <p:spPr>
          <a:xfrm>
            <a:off x="1275030" y="5450172"/>
            <a:ext cx="1278000" cy="2760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lang="en-US" sz="900">
                <a:solidFill>
                  <a:srgbClr val="57565A"/>
                </a:solidFill>
                <a:latin typeface="Calibri"/>
                <a:ea typeface="Calibri"/>
                <a:cs typeface="Calibri"/>
                <a:sym typeface="Calibri"/>
              </a:rPr>
              <a:t>Teachers, School Staff</a:t>
            </a:r>
            <a:endParaRPr sz="900">
              <a:solidFill>
                <a:srgbClr val="57565A"/>
              </a:solidFill>
              <a:latin typeface="Calibri"/>
              <a:ea typeface="Calibri"/>
              <a:cs typeface="Calibri"/>
              <a:sym typeface="Calibri"/>
            </a:endParaRPr>
          </a:p>
        </p:txBody>
      </p:sp>
      <p:grpSp>
        <p:nvGrpSpPr>
          <p:cNvPr id="1196" name="Google Shape;1196;p108"/>
          <p:cNvGrpSpPr/>
          <p:nvPr/>
        </p:nvGrpSpPr>
        <p:grpSpPr>
          <a:xfrm>
            <a:off x="1044216" y="6252019"/>
            <a:ext cx="275143" cy="259390"/>
            <a:chOff x="9560376" y="1546238"/>
            <a:chExt cx="367200" cy="367200"/>
          </a:xfrm>
        </p:grpSpPr>
        <p:sp>
          <p:nvSpPr>
            <p:cNvPr id="1197" name="Google Shape;1197;p108"/>
            <p:cNvSpPr/>
            <p:nvPr/>
          </p:nvSpPr>
          <p:spPr>
            <a:xfrm>
              <a:off x="9560376" y="1546238"/>
              <a:ext cx="367200" cy="367200"/>
            </a:xfrm>
            <a:prstGeom prst="ellipse">
              <a:avLst/>
            </a:prstGeom>
            <a:solidFill>
              <a:srgbClr val="FFFFFF"/>
            </a:solidFill>
            <a:ln cap="flat" cmpd="sng" w="19050">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1198" name="Google Shape;1198;p108"/>
            <p:cNvPicPr preferRelativeResize="0"/>
            <p:nvPr/>
          </p:nvPicPr>
          <p:blipFill>
            <a:blip r:embed="rId8">
              <a:alphaModFix/>
            </a:blip>
            <a:stretch>
              <a:fillRect/>
            </a:stretch>
          </p:blipFill>
          <p:spPr>
            <a:xfrm>
              <a:off x="9560409" y="1546263"/>
              <a:ext cx="367136" cy="367141"/>
            </a:xfrm>
            <a:prstGeom prst="rect">
              <a:avLst/>
            </a:prstGeom>
            <a:noFill/>
            <a:ln>
              <a:noFill/>
            </a:ln>
          </p:spPr>
        </p:pic>
      </p:grpSp>
      <p:sp>
        <p:nvSpPr>
          <p:cNvPr id="1199" name="Google Shape;1199;p108"/>
          <p:cNvSpPr/>
          <p:nvPr/>
        </p:nvSpPr>
        <p:spPr>
          <a:xfrm>
            <a:off x="1275032" y="6221819"/>
            <a:ext cx="1038900" cy="2760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lang="en-US" sz="900">
                <a:solidFill>
                  <a:srgbClr val="57565A"/>
                </a:solidFill>
                <a:latin typeface="Calibri"/>
                <a:ea typeface="Calibri"/>
                <a:cs typeface="Calibri"/>
                <a:sym typeface="Calibri"/>
              </a:rPr>
              <a:t>VYAs</a:t>
            </a:r>
            <a:endParaRPr sz="900">
              <a:solidFill>
                <a:srgbClr val="57565A"/>
              </a:solidFill>
              <a:latin typeface="Calibri"/>
              <a:ea typeface="Calibri"/>
              <a:cs typeface="Calibri"/>
              <a:sym typeface="Calibri"/>
            </a:endParaRPr>
          </a:p>
        </p:txBody>
      </p:sp>
      <p:grpSp>
        <p:nvGrpSpPr>
          <p:cNvPr id="1200" name="Google Shape;1200;p108"/>
          <p:cNvGrpSpPr/>
          <p:nvPr/>
        </p:nvGrpSpPr>
        <p:grpSpPr>
          <a:xfrm>
            <a:off x="1023503" y="6580294"/>
            <a:ext cx="316569" cy="298451"/>
            <a:chOff x="9532733" y="2027007"/>
            <a:chExt cx="422486" cy="422496"/>
          </a:xfrm>
        </p:grpSpPr>
        <p:sp>
          <p:nvSpPr>
            <p:cNvPr id="1201" name="Google Shape;1201;p108"/>
            <p:cNvSpPr/>
            <p:nvPr/>
          </p:nvSpPr>
          <p:spPr>
            <a:xfrm>
              <a:off x="9560376" y="2054638"/>
              <a:ext cx="367200" cy="367200"/>
            </a:xfrm>
            <a:prstGeom prst="ellipse">
              <a:avLst/>
            </a:prstGeom>
            <a:solidFill>
              <a:srgbClr val="FFFFFF"/>
            </a:solidFill>
            <a:ln cap="flat" cmpd="sng" w="19050">
              <a:solidFill>
                <a:srgbClr val="40BEAF"/>
              </a:solidFill>
              <a:prstDash val="solid"/>
              <a:round/>
              <a:headEnd len="sm" w="sm" type="none"/>
              <a:tailEnd len="sm" w="sm" type="none"/>
            </a:ln>
          </p:spPr>
          <p:txBody>
            <a:bodyPr anchorCtr="0" anchor="ctr" bIns="104875" lIns="104875" spcFirstLastPara="1" rIns="104875" wrap="square" tIns="104875">
              <a:noAutofit/>
            </a:bodyPr>
            <a:lstStyle/>
            <a:p>
              <a:pPr indent="0" lvl="0" marL="0" rtl="0" algn="l">
                <a:spcBef>
                  <a:spcPts val="0"/>
                </a:spcBef>
                <a:spcAft>
                  <a:spcPts val="0"/>
                </a:spcAft>
                <a:buNone/>
              </a:pPr>
              <a:r>
                <a:t/>
              </a:r>
              <a:endParaRPr/>
            </a:p>
          </p:txBody>
        </p:sp>
        <p:pic>
          <p:nvPicPr>
            <p:cNvPr id="1202" name="Google Shape;1202;p108"/>
            <p:cNvPicPr preferRelativeResize="0"/>
            <p:nvPr/>
          </p:nvPicPr>
          <p:blipFill>
            <a:blip r:embed="rId9">
              <a:alphaModFix/>
            </a:blip>
            <a:stretch>
              <a:fillRect/>
            </a:stretch>
          </p:blipFill>
          <p:spPr>
            <a:xfrm>
              <a:off x="9532733" y="2027007"/>
              <a:ext cx="422486" cy="422496"/>
            </a:xfrm>
            <a:prstGeom prst="rect">
              <a:avLst/>
            </a:prstGeom>
            <a:noFill/>
            <a:ln>
              <a:noFill/>
            </a:ln>
          </p:spPr>
        </p:pic>
      </p:grpSp>
      <p:sp>
        <p:nvSpPr>
          <p:cNvPr id="1203" name="Google Shape;1203;p108"/>
          <p:cNvSpPr/>
          <p:nvPr/>
        </p:nvSpPr>
        <p:spPr>
          <a:xfrm>
            <a:off x="1275032" y="6591440"/>
            <a:ext cx="1278000" cy="276000"/>
          </a:xfrm>
          <a:prstGeom prst="rect">
            <a:avLst/>
          </a:prstGeom>
          <a:noFill/>
          <a:ln>
            <a:noFill/>
          </a:ln>
        </p:spPr>
        <p:txBody>
          <a:bodyPr anchorCtr="0" anchor="ctr" bIns="104875" lIns="104875" spcFirstLastPara="1" rIns="104875" wrap="square" tIns="104875">
            <a:noAutofit/>
          </a:bodyPr>
          <a:lstStyle/>
          <a:p>
            <a:pPr indent="0" lvl="0" marL="0" rtl="0" algn="l">
              <a:spcBef>
                <a:spcPts val="0"/>
              </a:spcBef>
              <a:spcAft>
                <a:spcPts val="0"/>
              </a:spcAft>
              <a:buNone/>
            </a:pPr>
            <a:r>
              <a:rPr lang="en-US" sz="900">
                <a:solidFill>
                  <a:srgbClr val="57565A"/>
                </a:solidFill>
                <a:latin typeface="Calibri"/>
                <a:ea typeface="Calibri"/>
                <a:cs typeface="Calibri"/>
                <a:sym typeface="Calibri"/>
              </a:rPr>
              <a:t>Parents / Caregivers</a:t>
            </a:r>
            <a:endParaRPr sz="900">
              <a:solidFill>
                <a:srgbClr val="57565A"/>
              </a:solidFill>
              <a:latin typeface="Calibri"/>
              <a:ea typeface="Calibri"/>
              <a:cs typeface="Calibri"/>
              <a:sym typeface="Calibri"/>
            </a:endParaRPr>
          </a:p>
        </p:txBody>
      </p:sp>
      <p:sp>
        <p:nvSpPr>
          <p:cNvPr id="1204" name="Google Shape;1204;p108"/>
          <p:cNvSpPr txBox="1"/>
          <p:nvPr/>
        </p:nvSpPr>
        <p:spPr>
          <a:xfrm>
            <a:off x="4265437" y="1138760"/>
            <a:ext cx="3033900" cy="350400"/>
          </a:xfrm>
          <a:prstGeom prst="rect">
            <a:avLst/>
          </a:prstGeom>
          <a:noFill/>
          <a:ln>
            <a:noFill/>
          </a:ln>
        </p:spPr>
        <p:txBody>
          <a:bodyPr anchorCtr="0" anchor="t" bIns="104875" lIns="104875" spcFirstLastPara="1" rIns="104875" wrap="square" tIns="104875">
            <a:spAutoFit/>
          </a:bodyPr>
          <a:lstStyle/>
          <a:p>
            <a:pPr indent="0" lvl="0" marL="0" rtl="0" algn="ctr">
              <a:spcBef>
                <a:spcPts val="0"/>
              </a:spcBef>
              <a:spcAft>
                <a:spcPts val="0"/>
              </a:spcAft>
              <a:buNone/>
            </a:pPr>
            <a:r>
              <a:rPr i="1" lang="en-US" sz="900">
                <a:solidFill>
                  <a:schemeClr val="dk2"/>
                </a:solidFill>
                <a:latin typeface="Calibri"/>
                <a:ea typeface="Calibri"/>
                <a:cs typeface="Calibri"/>
                <a:sym typeface="Calibri"/>
              </a:rPr>
              <a:t>Enabling environment for gender equality</a:t>
            </a:r>
            <a:endParaRPr i="1" sz="1300">
              <a:solidFill>
                <a:schemeClr val="dk2"/>
              </a:solidFill>
            </a:endParaRPr>
          </a:p>
        </p:txBody>
      </p:sp>
      <p:sp>
        <p:nvSpPr>
          <p:cNvPr id="1205" name="Google Shape;1205;p108"/>
          <p:cNvSpPr txBox="1"/>
          <p:nvPr/>
        </p:nvSpPr>
        <p:spPr>
          <a:xfrm>
            <a:off x="673986" y="351537"/>
            <a:ext cx="4050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300">
                <a:solidFill>
                  <a:srgbClr val="003C5A"/>
                </a:solidFill>
                <a:latin typeface="Calibri"/>
                <a:ea typeface="Calibri"/>
                <a:cs typeface="Calibri"/>
                <a:sym typeface="Calibri"/>
              </a:rPr>
              <a:t>THEORY OF CHANGE continued</a:t>
            </a:r>
            <a:endParaRPr b="1" sz="1300">
              <a:solidFill>
                <a:schemeClr val="dk2"/>
              </a:solidFill>
              <a:latin typeface="Calibri"/>
              <a:ea typeface="Calibri"/>
              <a:cs typeface="Calibri"/>
              <a:sym typeface="Calibri"/>
            </a:endParaRPr>
          </a:p>
        </p:txBody>
      </p:sp>
      <p:sp>
        <p:nvSpPr>
          <p:cNvPr id="1206" name="Google Shape;1206;p108"/>
          <p:cNvSpPr txBox="1"/>
          <p:nvPr>
            <p:ph idx="12" type="sldNum"/>
          </p:nvPr>
        </p:nvSpPr>
        <p:spPr>
          <a:xfrm>
            <a:off x="10060501" y="7124191"/>
            <a:ext cx="641700" cy="297300"/>
          </a:xfrm>
          <a:prstGeom prst="rect">
            <a:avLst/>
          </a:prstGeom>
        </p:spPr>
        <p:txBody>
          <a:bodyPr anchorCtr="0" anchor="ctr" bIns="116050" lIns="116050" spcFirstLastPara="1" rIns="116050" wrap="square" tIns="116050">
            <a:noAutofit/>
          </a:bodyPr>
          <a:lstStyle/>
          <a:p>
            <a:pPr indent="0" lvl="0" marL="12700" rtl="0" algn="l">
              <a:spcBef>
                <a:spcPts val="0"/>
              </a:spcBef>
              <a:spcAft>
                <a:spcPts val="0"/>
              </a:spcAft>
              <a:buNone/>
            </a:pPr>
            <a:fld id="{00000000-1234-1234-1234-123412341234}" type="slidenum">
              <a:rPr lang="en-US"/>
              <a:t>‹#›</a:t>
            </a:fld>
            <a:endParaRPr>
              <a:solidFill>
                <a:schemeClr val="dk2"/>
              </a:solidFill>
            </a:endParaRPr>
          </a:p>
        </p:txBody>
      </p:sp>
      <p:sp>
        <p:nvSpPr>
          <p:cNvPr id="1207" name="Google Shape;1207;p108"/>
          <p:cNvSpPr txBox="1"/>
          <p:nvPr/>
        </p:nvSpPr>
        <p:spPr>
          <a:xfrm>
            <a:off x="700302" y="646707"/>
            <a:ext cx="3552900" cy="253800"/>
          </a:xfrm>
          <a:prstGeom prst="rect">
            <a:avLst/>
          </a:prstGeom>
          <a:noFill/>
          <a:ln>
            <a:noFill/>
          </a:ln>
        </p:spPr>
        <p:txBody>
          <a:bodyPr anchorCtr="0" anchor="t" bIns="64650" lIns="64650" spcFirstLastPara="1" rIns="64650" wrap="square" tIns="64650">
            <a:spAutoFit/>
          </a:bodyPr>
          <a:lstStyle/>
          <a:p>
            <a:pPr indent="0" lvl="0" marL="0" rtl="0" algn="l">
              <a:spcBef>
                <a:spcPts val="0"/>
              </a:spcBef>
              <a:spcAft>
                <a:spcPts val="0"/>
              </a:spcAft>
              <a:buNone/>
            </a:pPr>
            <a:r>
              <a:rPr lang="en-US" sz="800">
                <a:solidFill>
                  <a:schemeClr val="dk2"/>
                </a:solidFill>
                <a:latin typeface="Calibri"/>
                <a:ea typeface="Calibri"/>
                <a:cs typeface="Calibri"/>
                <a:sym typeface="Calibri"/>
              </a:rPr>
              <a:t>This graphic illustrates how the interventions drive specific intermediate outcomes</a:t>
            </a:r>
            <a:r>
              <a:rPr lang="en-US" sz="800">
                <a:solidFill>
                  <a:schemeClr val="dk2"/>
                </a:solidFill>
                <a:latin typeface="Calibri"/>
                <a:ea typeface="Calibri"/>
                <a:cs typeface="Calibri"/>
                <a:sym typeface="Calibri"/>
              </a:rPr>
              <a:t>. </a:t>
            </a:r>
            <a:endParaRPr b="1" sz="1300">
              <a:solidFill>
                <a:schemeClr val="dk2"/>
              </a:solidFill>
              <a:latin typeface="Calibri"/>
              <a:ea typeface="Calibri"/>
              <a:cs typeface="Calibri"/>
              <a:sym typeface="Calibri"/>
            </a:endParaRPr>
          </a:p>
        </p:txBody>
      </p:sp>
      <p:sp>
        <p:nvSpPr>
          <p:cNvPr id="1208" name="Google Shape;1208;p108"/>
          <p:cNvSpPr txBox="1"/>
          <p:nvPr/>
        </p:nvSpPr>
        <p:spPr>
          <a:xfrm>
            <a:off x="9076996" y="7165427"/>
            <a:ext cx="1009800" cy="195300"/>
          </a:xfrm>
          <a:prstGeom prst="rect">
            <a:avLst/>
          </a:prstGeom>
          <a:solidFill>
            <a:schemeClr val="lt1"/>
          </a:solidFill>
          <a:ln>
            <a:noFill/>
          </a:ln>
        </p:spPr>
        <p:txBody>
          <a:bodyPr anchorCtr="0" anchor="t" bIns="64650" lIns="64650" spcFirstLastPara="1" rIns="64650" wrap="square" tIns="64650">
            <a:noAutofit/>
          </a:bodyPr>
          <a:lstStyle/>
          <a:p>
            <a:pPr indent="0" lvl="0" marL="317500" rtl="0" algn="ctr">
              <a:spcBef>
                <a:spcPts val="0"/>
              </a:spcBef>
              <a:spcAft>
                <a:spcPts val="0"/>
              </a:spcAft>
              <a:buNone/>
            </a:pPr>
            <a:r>
              <a:rPr lang="en-US" sz="600">
                <a:solidFill>
                  <a:srgbClr val="003C5A"/>
                </a:solidFill>
                <a:latin typeface="Calibri"/>
                <a:ea typeface="Calibri"/>
                <a:cs typeface="Calibri"/>
                <a:sym typeface="Calibri"/>
              </a:rPr>
              <a:t>INTRODUCTION</a:t>
            </a:r>
            <a:endParaRPr sz="600">
              <a:solidFill>
                <a:srgbClr val="003C5A"/>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8E0"/>
        </a:solidFill>
      </p:bgPr>
    </p:bg>
    <p:spTree>
      <p:nvGrpSpPr>
        <p:cNvPr id="322" name="Shape 322"/>
        <p:cNvGrpSpPr/>
        <p:nvPr/>
      </p:nvGrpSpPr>
      <p:grpSpPr>
        <a:xfrm>
          <a:off x="0" y="0"/>
          <a:ext cx="0" cy="0"/>
          <a:chOff x="0" y="0"/>
          <a:chExt cx="0" cy="0"/>
        </a:xfrm>
      </p:grpSpPr>
      <p:sp>
        <p:nvSpPr>
          <p:cNvPr id="323" name="Google Shape;323;p62"/>
          <p:cNvSpPr txBox="1"/>
          <p:nvPr>
            <p:ph type="ctrTitle"/>
          </p:nvPr>
        </p:nvSpPr>
        <p:spPr>
          <a:xfrm>
            <a:off x="1071388" y="2563725"/>
            <a:ext cx="8318700" cy="1146000"/>
          </a:xfrm>
          <a:prstGeom prst="rect">
            <a:avLst/>
          </a:prstGeom>
        </p:spPr>
        <p:txBody>
          <a:bodyPr anchorCtr="0" anchor="t" bIns="49675" lIns="99375" spcFirstLastPara="1" rIns="99375" wrap="square" tIns="49675">
            <a:noAutofit/>
          </a:bodyPr>
          <a:lstStyle/>
          <a:p>
            <a:pPr indent="0" lvl="0" marL="0" rtl="0" algn="ctr">
              <a:spcBef>
                <a:spcPts val="0"/>
              </a:spcBef>
              <a:spcAft>
                <a:spcPts val="0"/>
              </a:spcAft>
              <a:buNone/>
            </a:pPr>
            <a:r>
              <a:rPr lang="en-US" sz="4800">
                <a:solidFill>
                  <a:schemeClr val="lt1"/>
                </a:solidFill>
                <a:latin typeface="Calibri"/>
                <a:ea typeface="Calibri"/>
                <a:cs typeface="Calibri"/>
                <a:sym typeface="Calibri"/>
              </a:rPr>
              <a:t>Boys/men should be tough and not cry or show </a:t>
            </a:r>
            <a:r>
              <a:rPr lang="en-US" sz="4800">
                <a:solidFill>
                  <a:schemeClr val="lt1"/>
                </a:solidFill>
                <a:latin typeface="Calibri"/>
                <a:ea typeface="Calibri"/>
                <a:cs typeface="Calibri"/>
                <a:sym typeface="Calibri"/>
              </a:rPr>
              <a:t>emotion. </a:t>
            </a:r>
            <a:endParaRPr b="1" sz="4800">
              <a:solidFill>
                <a:schemeClr val="lt1"/>
              </a:solidFill>
              <a:latin typeface="Calibri"/>
              <a:ea typeface="Calibri"/>
              <a:cs typeface="Calibri"/>
              <a:sym typeface="Calibri"/>
            </a:endParaRPr>
          </a:p>
        </p:txBody>
      </p:sp>
      <p:sp>
        <p:nvSpPr>
          <p:cNvPr id="324" name="Google Shape;324;p62"/>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8E0"/>
        </a:solidFill>
      </p:bgPr>
    </p:bg>
    <p:spTree>
      <p:nvGrpSpPr>
        <p:cNvPr id="329" name="Shape 329"/>
        <p:cNvGrpSpPr/>
        <p:nvPr/>
      </p:nvGrpSpPr>
      <p:grpSpPr>
        <a:xfrm>
          <a:off x="0" y="0"/>
          <a:ext cx="0" cy="0"/>
          <a:chOff x="0" y="0"/>
          <a:chExt cx="0" cy="0"/>
        </a:xfrm>
      </p:grpSpPr>
      <p:sp>
        <p:nvSpPr>
          <p:cNvPr id="330" name="Google Shape;330;p63"/>
          <p:cNvSpPr txBox="1"/>
          <p:nvPr>
            <p:ph type="ctrTitle"/>
          </p:nvPr>
        </p:nvSpPr>
        <p:spPr>
          <a:xfrm>
            <a:off x="1071400" y="2563725"/>
            <a:ext cx="8318700" cy="2024400"/>
          </a:xfrm>
          <a:prstGeom prst="rect">
            <a:avLst/>
          </a:prstGeom>
        </p:spPr>
        <p:txBody>
          <a:bodyPr anchorCtr="0" anchor="t" bIns="49675" lIns="99375" spcFirstLastPara="1" rIns="99375" wrap="square" tIns="49675">
            <a:noAutofit/>
          </a:bodyPr>
          <a:lstStyle/>
          <a:p>
            <a:pPr indent="0" lvl="0" marL="0" rtl="0" algn="ctr">
              <a:spcBef>
                <a:spcPts val="0"/>
              </a:spcBef>
              <a:spcAft>
                <a:spcPts val="0"/>
              </a:spcAft>
              <a:buNone/>
            </a:pPr>
            <a:r>
              <a:rPr lang="en-US" sz="4800">
                <a:solidFill>
                  <a:schemeClr val="lt1"/>
                </a:solidFill>
                <a:latin typeface="Calibri"/>
                <a:ea typeface="Calibri"/>
                <a:cs typeface="Calibri"/>
                <a:sym typeface="Calibri"/>
              </a:rPr>
              <a:t>Girls/women should remain ‘pure’ and ‘innocent’ regarding virginity and menstruation. </a:t>
            </a:r>
            <a:endParaRPr sz="4800">
              <a:solidFill>
                <a:schemeClr val="lt1"/>
              </a:solidFill>
              <a:latin typeface="Calibri"/>
              <a:ea typeface="Calibri"/>
              <a:cs typeface="Calibri"/>
              <a:sym typeface="Calibri"/>
            </a:endParaRPr>
          </a:p>
          <a:p>
            <a:pPr indent="0" lvl="0" marL="0" rtl="0" algn="ctr">
              <a:spcBef>
                <a:spcPts val="0"/>
              </a:spcBef>
              <a:spcAft>
                <a:spcPts val="0"/>
              </a:spcAft>
              <a:buNone/>
            </a:pPr>
            <a:r>
              <a:t/>
            </a:r>
            <a:endParaRPr sz="4800">
              <a:solidFill>
                <a:schemeClr val="lt1"/>
              </a:solidFill>
              <a:latin typeface="Calibri"/>
              <a:ea typeface="Calibri"/>
              <a:cs typeface="Calibri"/>
              <a:sym typeface="Calibri"/>
            </a:endParaRPr>
          </a:p>
        </p:txBody>
      </p:sp>
      <p:sp>
        <p:nvSpPr>
          <p:cNvPr id="331" name="Google Shape;331;p63"/>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8E0"/>
        </a:solidFill>
      </p:bgPr>
    </p:bg>
    <p:spTree>
      <p:nvGrpSpPr>
        <p:cNvPr id="336" name="Shape 336"/>
        <p:cNvGrpSpPr/>
        <p:nvPr/>
      </p:nvGrpSpPr>
      <p:grpSpPr>
        <a:xfrm>
          <a:off x="0" y="0"/>
          <a:ext cx="0" cy="0"/>
          <a:chOff x="0" y="0"/>
          <a:chExt cx="0" cy="0"/>
        </a:xfrm>
      </p:grpSpPr>
      <p:sp>
        <p:nvSpPr>
          <p:cNvPr id="337" name="Google Shape;337;p64"/>
          <p:cNvSpPr txBox="1"/>
          <p:nvPr>
            <p:ph type="ctrTitle"/>
          </p:nvPr>
        </p:nvSpPr>
        <p:spPr>
          <a:xfrm>
            <a:off x="1802650" y="2106525"/>
            <a:ext cx="7084800" cy="1146000"/>
          </a:xfrm>
          <a:prstGeom prst="rect">
            <a:avLst/>
          </a:prstGeom>
        </p:spPr>
        <p:txBody>
          <a:bodyPr anchorCtr="0" anchor="t" bIns="49675" lIns="99375" spcFirstLastPara="1" rIns="99375" wrap="square" tIns="49675">
            <a:noAutofit/>
          </a:bodyPr>
          <a:lstStyle/>
          <a:p>
            <a:pPr indent="0" lvl="0" marL="0" rtl="0" algn="ctr">
              <a:spcBef>
                <a:spcPts val="0"/>
              </a:spcBef>
              <a:spcAft>
                <a:spcPts val="0"/>
              </a:spcAft>
              <a:buNone/>
            </a:pPr>
            <a:r>
              <a:rPr lang="en-US" sz="4800">
                <a:solidFill>
                  <a:schemeClr val="lt1"/>
                </a:solidFill>
                <a:latin typeface="Calibri"/>
                <a:ea typeface="Calibri"/>
                <a:cs typeface="Calibri"/>
                <a:sym typeface="Calibri"/>
              </a:rPr>
              <a:t>Girls/women should be thin and ‘pretty.’ </a:t>
            </a:r>
            <a:endParaRPr sz="4800">
              <a:solidFill>
                <a:schemeClr val="lt1"/>
              </a:solidFill>
              <a:latin typeface="Calibri"/>
              <a:ea typeface="Calibri"/>
              <a:cs typeface="Calibri"/>
              <a:sym typeface="Calibri"/>
            </a:endParaRPr>
          </a:p>
          <a:p>
            <a:pPr indent="0" lvl="0" marL="0" rtl="0" algn="ctr">
              <a:spcBef>
                <a:spcPts val="0"/>
              </a:spcBef>
              <a:spcAft>
                <a:spcPts val="0"/>
              </a:spcAft>
              <a:buNone/>
            </a:pPr>
            <a:r>
              <a:t/>
            </a:r>
            <a:endParaRPr sz="4800">
              <a:solidFill>
                <a:schemeClr val="lt1"/>
              </a:solidFill>
              <a:latin typeface="Calibri"/>
              <a:ea typeface="Calibri"/>
              <a:cs typeface="Calibri"/>
              <a:sym typeface="Calibri"/>
            </a:endParaRPr>
          </a:p>
          <a:p>
            <a:pPr indent="0" lvl="0" marL="0" rtl="0" algn="ctr">
              <a:spcBef>
                <a:spcPts val="0"/>
              </a:spcBef>
              <a:spcAft>
                <a:spcPts val="0"/>
              </a:spcAft>
              <a:buNone/>
            </a:pPr>
            <a:r>
              <a:rPr lang="en-US" sz="4800">
                <a:solidFill>
                  <a:schemeClr val="lt1"/>
                </a:solidFill>
                <a:latin typeface="Calibri"/>
                <a:ea typeface="Calibri"/>
                <a:cs typeface="Calibri"/>
                <a:sym typeface="Calibri"/>
              </a:rPr>
              <a:t>Boys should be tall and strong. </a:t>
            </a:r>
            <a:endParaRPr sz="4800">
              <a:solidFill>
                <a:schemeClr val="lt1"/>
              </a:solidFill>
              <a:latin typeface="Calibri"/>
              <a:ea typeface="Calibri"/>
              <a:cs typeface="Calibri"/>
              <a:sym typeface="Calibri"/>
            </a:endParaRPr>
          </a:p>
          <a:p>
            <a:pPr indent="0" lvl="0" marL="0" rtl="0" algn="ctr">
              <a:spcBef>
                <a:spcPts val="0"/>
              </a:spcBef>
              <a:spcAft>
                <a:spcPts val="0"/>
              </a:spcAft>
              <a:buNone/>
            </a:pPr>
            <a:r>
              <a:t/>
            </a:r>
            <a:endParaRPr sz="4800">
              <a:solidFill>
                <a:schemeClr val="lt1"/>
              </a:solidFill>
              <a:latin typeface="Calibri"/>
              <a:ea typeface="Calibri"/>
              <a:cs typeface="Calibri"/>
              <a:sym typeface="Calibri"/>
            </a:endParaRPr>
          </a:p>
          <a:p>
            <a:pPr indent="0" lvl="0" marL="0" rtl="0" algn="ctr">
              <a:spcBef>
                <a:spcPts val="0"/>
              </a:spcBef>
              <a:spcAft>
                <a:spcPts val="0"/>
              </a:spcAft>
              <a:buNone/>
            </a:pPr>
            <a:r>
              <a:t/>
            </a:r>
            <a:endParaRPr sz="4800">
              <a:solidFill>
                <a:schemeClr val="lt1"/>
              </a:solidFill>
              <a:latin typeface="Calibri"/>
              <a:ea typeface="Calibri"/>
              <a:cs typeface="Calibri"/>
              <a:sym typeface="Calibri"/>
            </a:endParaRPr>
          </a:p>
        </p:txBody>
      </p:sp>
      <p:sp>
        <p:nvSpPr>
          <p:cNvPr id="338" name="Google Shape;338;p64"/>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8E0"/>
        </a:solidFill>
      </p:bgPr>
    </p:bg>
    <p:spTree>
      <p:nvGrpSpPr>
        <p:cNvPr id="343" name="Shape 343"/>
        <p:cNvGrpSpPr/>
        <p:nvPr/>
      </p:nvGrpSpPr>
      <p:grpSpPr>
        <a:xfrm>
          <a:off x="0" y="0"/>
          <a:ext cx="0" cy="0"/>
          <a:chOff x="0" y="0"/>
          <a:chExt cx="0" cy="0"/>
        </a:xfrm>
      </p:grpSpPr>
      <p:sp>
        <p:nvSpPr>
          <p:cNvPr id="344" name="Google Shape;344;p65"/>
          <p:cNvSpPr txBox="1"/>
          <p:nvPr>
            <p:ph type="ctrTitle"/>
          </p:nvPr>
        </p:nvSpPr>
        <p:spPr>
          <a:xfrm>
            <a:off x="1437488" y="1141500"/>
            <a:ext cx="7720800" cy="1146000"/>
          </a:xfrm>
          <a:prstGeom prst="rect">
            <a:avLst/>
          </a:prstGeom>
        </p:spPr>
        <p:txBody>
          <a:bodyPr anchorCtr="0" anchor="t" bIns="49675" lIns="99375" spcFirstLastPara="1" rIns="99375" wrap="square" tIns="49675">
            <a:noAutofit/>
          </a:bodyPr>
          <a:lstStyle/>
          <a:p>
            <a:pPr indent="0" lvl="0" marL="0" rtl="0" algn="l">
              <a:spcBef>
                <a:spcPts val="0"/>
              </a:spcBef>
              <a:spcAft>
                <a:spcPts val="0"/>
              </a:spcAft>
              <a:buNone/>
            </a:pPr>
            <a:r>
              <a:rPr lang="en-US" sz="3400">
                <a:solidFill>
                  <a:schemeClr val="lt1"/>
                </a:solidFill>
                <a:latin typeface="Calibri"/>
                <a:ea typeface="Calibri"/>
                <a:cs typeface="Calibri"/>
                <a:sym typeface="Calibri"/>
              </a:rPr>
              <a:t>Boys/men should be tough and not cry or show </a:t>
            </a:r>
            <a:r>
              <a:rPr lang="en-US" sz="3400">
                <a:solidFill>
                  <a:schemeClr val="lt1"/>
                </a:solidFill>
                <a:latin typeface="Calibri"/>
                <a:ea typeface="Calibri"/>
                <a:cs typeface="Calibri"/>
                <a:sym typeface="Calibri"/>
              </a:rPr>
              <a:t>emotion. </a:t>
            </a:r>
            <a:endParaRPr b="1" sz="3400">
              <a:solidFill>
                <a:schemeClr val="lt1"/>
              </a:solidFill>
              <a:latin typeface="Calibri"/>
              <a:ea typeface="Calibri"/>
              <a:cs typeface="Calibri"/>
              <a:sym typeface="Calibri"/>
            </a:endParaRPr>
          </a:p>
        </p:txBody>
      </p:sp>
      <p:sp>
        <p:nvSpPr>
          <p:cNvPr id="345" name="Google Shape;345;p65"/>
          <p:cNvSpPr txBox="1"/>
          <p:nvPr>
            <p:ph idx="12" type="sldNum"/>
          </p:nvPr>
        </p:nvSpPr>
        <p:spPr>
          <a:xfrm>
            <a:off x="10005373" y="6981408"/>
            <a:ext cx="641400" cy="578700"/>
          </a:xfrm>
          <a:prstGeom prst="rect">
            <a:avLst/>
          </a:prstGeom>
        </p:spPr>
        <p:txBody>
          <a:bodyPr anchorCtr="0" anchor="t" bIns="49675" lIns="99375" spcFirstLastPara="1" rIns="99375" wrap="square" tIns="49675">
            <a:noAutofit/>
          </a:bodyPr>
          <a:lstStyle/>
          <a:p>
            <a:pPr indent="0" lvl="0" marL="0" rtl="0" algn="r">
              <a:spcBef>
                <a:spcPts val="0"/>
              </a:spcBef>
              <a:spcAft>
                <a:spcPts val="0"/>
              </a:spcAft>
              <a:buNone/>
            </a:pPr>
            <a:fld id="{00000000-1234-1234-1234-123412341234}" type="slidenum">
              <a:rPr lang="en-US"/>
              <a:t>‹#›</a:t>
            </a:fld>
            <a:endParaRPr/>
          </a:p>
        </p:txBody>
      </p:sp>
      <p:sp>
        <p:nvSpPr>
          <p:cNvPr id="346" name="Google Shape;346;p65"/>
          <p:cNvSpPr txBox="1"/>
          <p:nvPr>
            <p:ph type="ctrTitle"/>
          </p:nvPr>
        </p:nvSpPr>
        <p:spPr>
          <a:xfrm>
            <a:off x="1437488" y="2894450"/>
            <a:ext cx="7720800" cy="814500"/>
          </a:xfrm>
          <a:prstGeom prst="rect">
            <a:avLst/>
          </a:prstGeom>
        </p:spPr>
        <p:txBody>
          <a:bodyPr anchorCtr="0" anchor="t" bIns="49675" lIns="99375" spcFirstLastPara="1" rIns="99375" wrap="square" tIns="49675">
            <a:noAutofit/>
          </a:bodyPr>
          <a:lstStyle/>
          <a:p>
            <a:pPr indent="0" lvl="0" marL="0" rtl="0" algn="l">
              <a:spcBef>
                <a:spcPts val="0"/>
              </a:spcBef>
              <a:spcAft>
                <a:spcPts val="0"/>
              </a:spcAft>
              <a:buNone/>
            </a:pPr>
            <a:r>
              <a:rPr lang="en-US" sz="3400">
                <a:solidFill>
                  <a:schemeClr val="lt1"/>
                </a:solidFill>
                <a:latin typeface="Calibri"/>
                <a:ea typeface="Calibri"/>
                <a:cs typeface="Calibri"/>
                <a:sym typeface="Calibri"/>
              </a:rPr>
              <a:t>Girls/women should remain ‘pure’ and ‘innocent’ regarding virginity and menstruation. </a:t>
            </a:r>
            <a:endParaRPr b="1" sz="3400">
              <a:solidFill>
                <a:schemeClr val="lt1"/>
              </a:solidFill>
              <a:latin typeface="Calibri"/>
              <a:ea typeface="Calibri"/>
              <a:cs typeface="Calibri"/>
              <a:sym typeface="Calibri"/>
            </a:endParaRPr>
          </a:p>
        </p:txBody>
      </p:sp>
      <p:sp>
        <p:nvSpPr>
          <p:cNvPr id="347" name="Google Shape;347;p65"/>
          <p:cNvSpPr txBox="1"/>
          <p:nvPr>
            <p:ph type="ctrTitle"/>
          </p:nvPr>
        </p:nvSpPr>
        <p:spPr>
          <a:xfrm>
            <a:off x="1437488" y="4925500"/>
            <a:ext cx="7720800" cy="1146000"/>
          </a:xfrm>
          <a:prstGeom prst="rect">
            <a:avLst/>
          </a:prstGeom>
        </p:spPr>
        <p:txBody>
          <a:bodyPr anchorCtr="0" anchor="t" bIns="49675" lIns="99375" spcFirstLastPara="1" rIns="99375" wrap="square" tIns="49675">
            <a:noAutofit/>
          </a:bodyPr>
          <a:lstStyle/>
          <a:p>
            <a:pPr indent="0" lvl="0" marL="0" rtl="0" algn="l">
              <a:spcBef>
                <a:spcPts val="0"/>
              </a:spcBef>
              <a:spcAft>
                <a:spcPts val="0"/>
              </a:spcAft>
              <a:buNone/>
            </a:pPr>
            <a:r>
              <a:rPr lang="en-US" sz="3400">
                <a:solidFill>
                  <a:schemeClr val="lt1"/>
                </a:solidFill>
                <a:latin typeface="Calibri"/>
                <a:ea typeface="Calibri"/>
                <a:cs typeface="Calibri"/>
                <a:sym typeface="Calibri"/>
              </a:rPr>
              <a:t>Girls/women should be thin and ‘pretty.’ Boys should be tall and strong. </a:t>
            </a:r>
            <a:endParaRPr b="1" sz="3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i9_Blue Lime">
      <a:dk1>
        <a:srgbClr val="57565A"/>
      </a:dk1>
      <a:lt1>
        <a:srgbClr val="FFFFFF"/>
      </a:lt1>
      <a:dk2>
        <a:srgbClr val="8DC928"/>
      </a:dk2>
      <a:lt2>
        <a:srgbClr val="C5D3DC"/>
      </a:lt2>
      <a:accent1>
        <a:srgbClr val="96CC79"/>
      </a:accent1>
      <a:accent2>
        <a:srgbClr val="CEDE5C"/>
      </a:accent2>
      <a:accent3>
        <a:srgbClr val="CE8BBC"/>
      </a:accent3>
      <a:accent4>
        <a:srgbClr val="40BEAF"/>
      </a:accent4>
      <a:accent5>
        <a:srgbClr val="00A7E1"/>
      </a:accent5>
      <a:accent6>
        <a:srgbClr val="000033"/>
      </a:accent6>
      <a:hlink>
        <a:srgbClr val="F5DB6B"/>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AF04E58DDB1147BACE8AD971ACB810" ma:contentTypeVersion="17" ma:contentTypeDescription="Create a new document." ma:contentTypeScope="" ma:versionID="11afb08bb001c51844071a9044290155">
  <xsd:schema xmlns:xsd="http://www.w3.org/2001/XMLSchema" xmlns:xs="http://www.w3.org/2001/XMLSchema" xmlns:p="http://schemas.microsoft.com/office/2006/metadata/properties" xmlns:ns2="b3e394f4-7e1b-40dc-9710-f85171a654f0" xmlns:ns3="9c6dacaa-8659-40a6-ae4b-db94d906a001" targetNamespace="http://schemas.microsoft.com/office/2006/metadata/properties" ma:root="true" ma:fieldsID="b2c2a2ee07de2eb9997aedb432d1592f" ns2:_="" ns3:_="">
    <xsd:import namespace="b3e394f4-7e1b-40dc-9710-f85171a654f0"/>
    <xsd:import namespace="9c6dacaa-8659-40a6-ae4b-db94d906a0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e394f4-7e1b-40dc-9710-f85171a654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dacaa-8659-40a6-ae4b-db94d906a00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e0e095-a9ee-45a3-ad98-fc47b39f0f4e}" ma:internalName="TaxCatchAll" ma:showField="CatchAllData" ma:web="9c6dacaa-8659-40a6-ae4b-db94d906a0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6dacaa-8659-40a6-ae4b-db94d906a001" xsi:nil="true"/>
    <lcf76f155ced4ddcb4097134ff3c332f xmlns="b3e394f4-7e1b-40dc-9710-f85171a654f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DA9D597-6C66-4CC7-A604-3E5033A55CC0}"/>
</file>

<file path=customXml/itemProps2.xml><?xml version="1.0" encoding="utf-8"?>
<ds:datastoreItem xmlns:ds="http://schemas.openxmlformats.org/officeDocument/2006/customXml" ds:itemID="{100159C9-8B94-4420-8E30-D26C10F26CF6}"/>
</file>

<file path=customXml/itemProps3.xml><?xml version="1.0" encoding="utf-8"?>
<ds:datastoreItem xmlns:ds="http://schemas.openxmlformats.org/officeDocument/2006/customXml" ds:itemID="{1E1B5922-F0E8-4A63-B56E-E8B9175AD013}"/>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0x0101003CAF04E58DDB1147BACE8AD971ACB810</vt:lpwstr>
  </property>
</Properties>
</file>